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3"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Lst>
  <p:sldSz cy="5143500" cx="9144000"/>
  <p:notesSz cx="6858000" cy="9144000"/>
  <p:embeddedFontLst>
    <p:embeddedFont>
      <p:font typeface="Lexend Peta"/>
      <p:regular r:id="rId42"/>
    </p:embeddedFont>
    <p:embeddedFont>
      <p:font typeface="Didact Gothic"/>
      <p:regular r:id="rId43"/>
    </p:embeddedFont>
    <p:embeddedFont>
      <p:font typeface="Just Another Hand"/>
      <p:regular r:id="rId4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20" Type="http://schemas.openxmlformats.org/officeDocument/2006/relationships/slide" Target="slides/slide16.xml"/><Relationship Id="rId42" Type="http://schemas.openxmlformats.org/officeDocument/2006/relationships/font" Target="fonts/LexendPeta-regular.fntdata"/><Relationship Id="rId41" Type="http://schemas.openxmlformats.org/officeDocument/2006/relationships/slide" Target="slides/slide37.xml"/><Relationship Id="rId22" Type="http://schemas.openxmlformats.org/officeDocument/2006/relationships/slide" Target="slides/slide18.xml"/><Relationship Id="rId44" Type="http://schemas.openxmlformats.org/officeDocument/2006/relationships/font" Target="fonts/JustAnotherHand-regular.fntdata"/><Relationship Id="rId21" Type="http://schemas.openxmlformats.org/officeDocument/2006/relationships/slide" Target="slides/slide17.xml"/><Relationship Id="rId43" Type="http://schemas.openxmlformats.org/officeDocument/2006/relationships/font" Target="fonts/DidactGothic-regular.fntdata"/><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11" Type="http://schemas.openxmlformats.org/officeDocument/2006/relationships/slide" Target="slides/slide7.xml"/><Relationship Id="rId33" Type="http://schemas.openxmlformats.org/officeDocument/2006/relationships/slide" Target="slides/slide29.xml"/><Relationship Id="rId10" Type="http://schemas.openxmlformats.org/officeDocument/2006/relationships/slide" Target="slides/slide6.xml"/><Relationship Id="rId32" Type="http://schemas.openxmlformats.org/officeDocument/2006/relationships/slide" Target="slides/slide28.xml"/><Relationship Id="rId13" Type="http://schemas.openxmlformats.org/officeDocument/2006/relationships/slide" Target="slides/slide9.xml"/><Relationship Id="rId35" Type="http://schemas.openxmlformats.org/officeDocument/2006/relationships/slide" Target="slides/slide31.xml"/><Relationship Id="rId12" Type="http://schemas.openxmlformats.org/officeDocument/2006/relationships/slide" Target="slides/slide8.xml"/><Relationship Id="rId34" Type="http://schemas.openxmlformats.org/officeDocument/2006/relationships/slide" Target="slides/slide30.xml"/><Relationship Id="rId15" Type="http://schemas.openxmlformats.org/officeDocument/2006/relationships/slide" Target="slides/slide11.xml"/><Relationship Id="rId37" Type="http://schemas.openxmlformats.org/officeDocument/2006/relationships/slide" Target="slides/slide33.xml"/><Relationship Id="rId14" Type="http://schemas.openxmlformats.org/officeDocument/2006/relationships/slide" Target="slides/slide10.xml"/><Relationship Id="rId36" Type="http://schemas.openxmlformats.org/officeDocument/2006/relationships/slide" Target="slides/slide32.xml"/><Relationship Id="rId17" Type="http://schemas.openxmlformats.org/officeDocument/2006/relationships/slide" Target="slides/slide13.xml"/><Relationship Id="rId39" Type="http://schemas.openxmlformats.org/officeDocument/2006/relationships/slide" Target="slides/slide35.xml"/><Relationship Id="rId16" Type="http://schemas.openxmlformats.org/officeDocument/2006/relationships/slide" Target="slides/slide12.xml"/><Relationship Id="rId38" Type="http://schemas.openxmlformats.org/officeDocument/2006/relationships/slide" Target="slides/slide34.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af319132fd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af319132fd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bd3f07c532_0_2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bd3f07c532_0_2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bd3f07c532_7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bd3f07c532_7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bd3f07c532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bd3f07c532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bd3f07c532_7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3" name="Google Shape;393;gbd3f07c532_7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gbd3f07c532_0_2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0" name="Google Shape;410;gbd3f07c532_0_2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gbd3f07c532_7_2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6" name="Google Shape;436;gbd3f07c532_7_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ga92de8d108_0_21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3" name="Google Shape;453;ga92de8d108_0_21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gbd3f07c532_0_3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6" name="Google Shape;466;gbd3f07c532_0_3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gb24c6d99f5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2" name="Google Shape;482;gb24c6d99f5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gbd3f07c532_7_2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9" name="Google Shape;489;gbd3f07c532_7_2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a8400b435a_2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a8400b435a_2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gbdbce17d36_2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6" name="Google Shape;506;gbdbce17d36_2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 name="Shape 521"/>
        <p:cNvGrpSpPr/>
        <p:nvPr/>
      </p:nvGrpSpPr>
      <p:grpSpPr>
        <a:xfrm>
          <a:off x="0" y="0"/>
          <a:ext cx="0" cy="0"/>
          <a:chOff x="0" y="0"/>
          <a:chExt cx="0" cy="0"/>
        </a:xfrm>
      </p:grpSpPr>
      <p:sp>
        <p:nvSpPr>
          <p:cNvPr id="522" name="Google Shape;522;gbd3f07c532_0_3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3" name="Google Shape;523;gbd3f07c532_0_3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gbdbce17d36_2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0" name="Google Shape;530;gbdbce17d36_2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 name="Shape 545"/>
        <p:cNvGrpSpPr/>
        <p:nvPr/>
      </p:nvGrpSpPr>
      <p:grpSpPr>
        <a:xfrm>
          <a:off x="0" y="0"/>
          <a:ext cx="0" cy="0"/>
          <a:chOff x="0" y="0"/>
          <a:chExt cx="0" cy="0"/>
        </a:xfrm>
      </p:grpSpPr>
      <p:sp>
        <p:nvSpPr>
          <p:cNvPr id="546" name="Google Shape;546;gbd3f07c532_0_3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7" name="Google Shape;547;gbd3f07c532_0_3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1" name="Shape 551"/>
        <p:cNvGrpSpPr/>
        <p:nvPr/>
      </p:nvGrpSpPr>
      <p:grpSpPr>
        <a:xfrm>
          <a:off x="0" y="0"/>
          <a:ext cx="0" cy="0"/>
          <a:chOff x="0" y="0"/>
          <a:chExt cx="0" cy="0"/>
        </a:xfrm>
      </p:grpSpPr>
      <p:sp>
        <p:nvSpPr>
          <p:cNvPr id="552" name="Google Shape;552;gbd3f07c532_7_2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3" name="Google Shape;553;gbd3f07c532_7_2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8" name="Shape 568"/>
        <p:cNvGrpSpPr/>
        <p:nvPr/>
      </p:nvGrpSpPr>
      <p:grpSpPr>
        <a:xfrm>
          <a:off x="0" y="0"/>
          <a:ext cx="0" cy="0"/>
          <a:chOff x="0" y="0"/>
          <a:chExt cx="0" cy="0"/>
        </a:xfrm>
      </p:grpSpPr>
      <p:sp>
        <p:nvSpPr>
          <p:cNvPr id="569" name="Google Shape;569;gbd50a9da3c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0" name="Google Shape;570;gbd50a9da3c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7" name="Shape 577"/>
        <p:cNvGrpSpPr/>
        <p:nvPr/>
      </p:nvGrpSpPr>
      <p:grpSpPr>
        <a:xfrm>
          <a:off x="0" y="0"/>
          <a:ext cx="0" cy="0"/>
          <a:chOff x="0" y="0"/>
          <a:chExt cx="0" cy="0"/>
        </a:xfrm>
      </p:grpSpPr>
      <p:sp>
        <p:nvSpPr>
          <p:cNvPr id="578" name="Google Shape;578;gbd50a9da3c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9" name="Google Shape;579;gbd50a9da3c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6" name="Shape 586"/>
        <p:cNvGrpSpPr/>
        <p:nvPr/>
      </p:nvGrpSpPr>
      <p:grpSpPr>
        <a:xfrm>
          <a:off x="0" y="0"/>
          <a:ext cx="0" cy="0"/>
          <a:chOff x="0" y="0"/>
          <a:chExt cx="0" cy="0"/>
        </a:xfrm>
      </p:grpSpPr>
      <p:sp>
        <p:nvSpPr>
          <p:cNvPr id="587" name="Google Shape;587;gbdbce17d36_9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8" name="Google Shape;588;gbdbce17d36_9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vous vous demandez peut-être pourquoi la java et le web ont la même ui</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2" name="Shape 592"/>
        <p:cNvGrpSpPr/>
        <p:nvPr/>
      </p:nvGrpSpPr>
      <p:grpSpPr>
        <a:xfrm>
          <a:off x="0" y="0"/>
          <a:ext cx="0" cy="0"/>
          <a:chOff x="0" y="0"/>
          <a:chExt cx="0" cy="0"/>
        </a:xfrm>
      </p:grpSpPr>
      <p:sp>
        <p:nvSpPr>
          <p:cNvPr id="593" name="Google Shape;593;gbdbce17d36_9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4" name="Google Shape;594;gbdbce17d36_9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2" name="Shape 602"/>
        <p:cNvGrpSpPr/>
        <p:nvPr/>
      </p:nvGrpSpPr>
      <p:grpSpPr>
        <a:xfrm>
          <a:off x="0" y="0"/>
          <a:ext cx="0" cy="0"/>
          <a:chOff x="0" y="0"/>
          <a:chExt cx="0" cy="0"/>
        </a:xfrm>
      </p:grpSpPr>
      <p:sp>
        <p:nvSpPr>
          <p:cNvPr id="603" name="Google Shape;603;gbdbce17d36_9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4" name="Google Shape;604;gbdbce17d36_9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af319132fd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af319132fd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2" name="Shape 612"/>
        <p:cNvGrpSpPr/>
        <p:nvPr/>
      </p:nvGrpSpPr>
      <p:grpSpPr>
        <a:xfrm>
          <a:off x="0" y="0"/>
          <a:ext cx="0" cy="0"/>
          <a:chOff x="0" y="0"/>
          <a:chExt cx="0" cy="0"/>
        </a:xfrm>
      </p:grpSpPr>
      <p:sp>
        <p:nvSpPr>
          <p:cNvPr id="613" name="Google Shape;613;gbdbce17d36_9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4" name="Google Shape;614;gbdbce17d36_9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2" name="Shape 622"/>
        <p:cNvGrpSpPr/>
        <p:nvPr/>
      </p:nvGrpSpPr>
      <p:grpSpPr>
        <a:xfrm>
          <a:off x="0" y="0"/>
          <a:ext cx="0" cy="0"/>
          <a:chOff x="0" y="0"/>
          <a:chExt cx="0" cy="0"/>
        </a:xfrm>
      </p:grpSpPr>
      <p:sp>
        <p:nvSpPr>
          <p:cNvPr id="623" name="Google Shape;623;gbd3f07c532_7_2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4" name="Google Shape;624;gbd3f07c532_7_2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8" name="Shape 638"/>
        <p:cNvGrpSpPr/>
        <p:nvPr/>
      </p:nvGrpSpPr>
      <p:grpSpPr>
        <a:xfrm>
          <a:off x="0" y="0"/>
          <a:ext cx="0" cy="0"/>
          <a:chOff x="0" y="0"/>
          <a:chExt cx="0" cy="0"/>
        </a:xfrm>
      </p:grpSpPr>
      <p:sp>
        <p:nvSpPr>
          <p:cNvPr id="639" name="Google Shape;639;gbdbce17d36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0" name="Google Shape;640;gbdbce17d36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6" name="Shape 646"/>
        <p:cNvGrpSpPr/>
        <p:nvPr/>
      </p:nvGrpSpPr>
      <p:grpSpPr>
        <a:xfrm>
          <a:off x="0" y="0"/>
          <a:ext cx="0" cy="0"/>
          <a:chOff x="0" y="0"/>
          <a:chExt cx="0" cy="0"/>
        </a:xfrm>
      </p:grpSpPr>
      <p:sp>
        <p:nvSpPr>
          <p:cNvPr id="647" name="Google Shape;647;gbdbce17d36_1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8" name="Google Shape;648;gbdbce17d36_1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2" name="Shape 652"/>
        <p:cNvGrpSpPr/>
        <p:nvPr/>
      </p:nvGrpSpPr>
      <p:grpSpPr>
        <a:xfrm>
          <a:off x="0" y="0"/>
          <a:ext cx="0" cy="0"/>
          <a:chOff x="0" y="0"/>
          <a:chExt cx="0" cy="0"/>
        </a:xfrm>
      </p:grpSpPr>
      <p:sp>
        <p:nvSpPr>
          <p:cNvPr id="653" name="Google Shape;653;gbdbce17d36_1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4" name="Google Shape;654;gbdbce17d36_1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9" name="Shape 659"/>
        <p:cNvGrpSpPr/>
        <p:nvPr/>
      </p:nvGrpSpPr>
      <p:grpSpPr>
        <a:xfrm>
          <a:off x="0" y="0"/>
          <a:ext cx="0" cy="0"/>
          <a:chOff x="0" y="0"/>
          <a:chExt cx="0" cy="0"/>
        </a:xfrm>
      </p:grpSpPr>
      <p:sp>
        <p:nvSpPr>
          <p:cNvPr id="660" name="Google Shape;660;gbd3f07c532_0_4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1" name="Google Shape;661;gbd3f07c532_0_4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6" name="Shape 666"/>
        <p:cNvGrpSpPr/>
        <p:nvPr/>
      </p:nvGrpSpPr>
      <p:grpSpPr>
        <a:xfrm>
          <a:off x="0" y="0"/>
          <a:ext cx="0" cy="0"/>
          <a:chOff x="0" y="0"/>
          <a:chExt cx="0" cy="0"/>
        </a:xfrm>
      </p:grpSpPr>
      <p:sp>
        <p:nvSpPr>
          <p:cNvPr id="667" name="Google Shape;667;gbd3f07c532_7_2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8" name="Google Shape;668;gbd3f07c532_7_2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3" name="Shape 683"/>
        <p:cNvGrpSpPr/>
        <p:nvPr/>
      </p:nvGrpSpPr>
      <p:grpSpPr>
        <a:xfrm>
          <a:off x="0" y="0"/>
          <a:ext cx="0" cy="0"/>
          <a:chOff x="0" y="0"/>
          <a:chExt cx="0" cy="0"/>
        </a:xfrm>
      </p:grpSpPr>
      <p:sp>
        <p:nvSpPr>
          <p:cNvPr id="684" name="Google Shape;684;gbdbce17d36_1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5" name="Google Shape;685;gbdbce17d36_1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bd3f07c532_7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bd3f07c532_7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bd3f07c532_7_1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bd3f07c532_7_1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b24c6d99f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b24c6d99f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chemeClr val="dk1"/>
                </a:solidFill>
              </a:rPr>
              <a:t>simple UI/400k client par an</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bd3f07c532_0_2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bd3f07c532_0_2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chemeClr val="dk1"/>
                </a:solidFill>
              </a:rPr>
              <a:t>straight forward/since 1999</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bd3f07c532_0_2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bd3f07c532_0_2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chemeClr val="dk1"/>
                </a:solidFill>
              </a:rPr>
              <a:t>good reputation/secure</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bd3f07c532_7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bd3f07c532_7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slidesgo.com/" TargetMode="External"/><Relationship Id="rId3" Type="http://schemas.openxmlformats.org/officeDocument/2006/relationships/hyperlink" Target="https://www.flaticon.com/" TargetMode="External"/><Relationship Id="rId4" Type="http://schemas.openxmlformats.org/officeDocument/2006/relationships/hyperlink" Target="https://www.freepik.com/" TargetMode="Externa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p:nvPr/>
        </p:nvSpPr>
        <p:spPr>
          <a:xfrm>
            <a:off x="-28575" y="-38075"/>
            <a:ext cx="9197400" cy="5210100"/>
          </a:xfrm>
          <a:prstGeom prst="rect">
            <a:avLst/>
          </a:prstGeom>
          <a:solidFill>
            <a:srgbClr val="030303">
              <a:alpha val="48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 name="Google Shape;10;p2"/>
          <p:cNvSpPr txBox="1"/>
          <p:nvPr>
            <p:ph type="ctrTitle"/>
          </p:nvPr>
        </p:nvSpPr>
        <p:spPr>
          <a:xfrm>
            <a:off x="4495925" y="537450"/>
            <a:ext cx="3934800" cy="891300"/>
          </a:xfrm>
          <a:prstGeom prst="rect">
            <a:avLst/>
          </a:prstGeom>
        </p:spPr>
        <p:txBody>
          <a:bodyPr anchorCtr="0" anchor="ctr" bIns="91425" lIns="91425" spcFirstLastPara="1" rIns="91425" wrap="square" tIns="91425">
            <a:noAutofit/>
          </a:bodyPr>
          <a:lstStyle>
            <a:lvl1pPr lvl="0" algn="r">
              <a:spcBef>
                <a:spcPts val="0"/>
              </a:spcBef>
              <a:spcAft>
                <a:spcPts val="0"/>
              </a:spcAft>
              <a:buSzPts val="2400"/>
              <a:buNone/>
              <a:defRPr b="1" sz="18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2496650" y="4085250"/>
            <a:ext cx="4153500" cy="518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1600">
                <a:latin typeface="Didact Gothic"/>
                <a:ea typeface="Didact Gothic"/>
                <a:cs typeface="Didact Gothic"/>
                <a:sym typeface="Didact Gothic"/>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2" type="ctrTitle"/>
          </p:nvPr>
        </p:nvSpPr>
        <p:spPr>
          <a:xfrm>
            <a:off x="1313550" y="2058450"/>
            <a:ext cx="6507600" cy="1030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5200"/>
              <a:buNone/>
              <a:defRPr b="1" sz="60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7" name="Shape 57"/>
        <p:cNvGrpSpPr/>
        <p:nvPr/>
      </p:nvGrpSpPr>
      <p:grpSpPr>
        <a:xfrm>
          <a:off x="0" y="0"/>
          <a:ext cx="0" cy="0"/>
          <a:chOff x="0" y="0"/>
          <a:chExt cx="0" cy="0"/>
        </a:xfrm>
      </p:grpSpPr>
      <p:sp>
        <p:nvSpPr>
          <p:cNvPr id="58" name="Google Shape;58;p11"/>
          <p:cNvSpPr/>
          <p:nvPr/>
        </p:nvSpPr>
        <p:spPr>
          <a:xfrm>
            <a:off x="0" y="-25"/>
            <a:ext cx="9144000" cy="5143500"/>
          </a:xfrm>
          <a:prstGeom prst="rect">
            <a:avLst/>
          </a:prstGeom>
          <a:solidFill>
            <a:srgbClr val="030303">
              <a:alpha val="48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11"/>
          <p:cNvSpPr txBox="1"/>
          <p:nvPr>
            <p:ph hasCustomPrompt="1" type="title"/>
          </p:nvPr>
        </p:nvSpPr>
        <p:spPr>
          <a:xfrm>
            <a:off x="1309675" y="1624063"/>
            <a:ext cx="6524700" cy="14286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6000">
                <a:solidFill>
                  <a:schemeClr val="dk2"/>
                </a:solidFill>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60" name="Google Shape;60;p11"/>
          <p:cNvSpPr txBox="1"/>
          <p:nvPr>
            <p:ph idx="1" type="body"/>
          </p:nvPr>
        </p:nvSpPr>
        <p:spPr>
          <a:xfrm>
            <a:off x="1309675" y="3052638"/>
            <a:ext cx="6524700" cy="466800"/>
          </a:xfrm>
          <a:prstGeom prst="rect">
            <a:avLst/>
          </a:prstGeom>
        </p:spPr>
        <p:txBody>
          <a:bodyPr anchorCtr="0" anchor="t" bIns="91425" lIns="91425" spcFirstLastPara="1" rIns="91425" wrap="square" tIns="91425">
            <a:noAutofit/>
          </a:bodyPr>
          <a:lstStyle>
            <a:lvl1pPr indent="-330200" lvl="0" marL="457200" algn="ctr">
              <a:spcBef>
                <a:spcPts val="0"/>
              </a:spcBef>
              <a:spcAft>
                <a:spcPts val="0"/>
              </a:spcAft>
              <a:buClr>
                <a:schemeClr val="dk1"/>
              </a:buClr>
              <a:buSzPts val="1600"/>
              <a:buChar char="●"/>
              <a:defRPr>
                <a:solidFill>
                  <a:schemeClr val="dk1"/>
                </a:solidFill>
              </a:defRPr>
            </a:lvl1pPr>
            <a:lvl2pPr indent="-330200" lvl="1" marL="914400" algn="ctr">
              <a:spcBef>
                <a:spcPts val="0"/>
              </a:spcBef>
              <a:spcAft>
                <a:spcPts val="0"/>
              </a:spcAft>
              <a:buClr>
                <a:schemeClr val="dk1"/>
              </a:buClr>
              <a:buSzPts val="1600"/>
              <a:buChar char="○"/>
              <a:defRPr>
                <a:solidFill>
                  <a:schemeClr val="dk1"/>
                </a:solidFill>
              </a:defRPr>
            </a:lvl2pPr>
            <a:lvl3pPr indent="-330200" lvl="2" marL="1371600" algn="ctr">
              <a:spcBef>
                <a:spcPts val="0"/>
              </a:spcBef>
              <a:spcAft>
                <a:spcPts val="0"/>
              </a:spcAft>
              <a:buClr>
                <a:schemeClr val="dk1"/>
              </a:buClr>
              <a:buSzPts val="1600"/>
              <a:buChar char="■"/>
              <a:defRPr>
                <a:solidFill>
                  <a:schemeClr val="dk1"/>
                </a:solidFill>
              </a:defRPr>
            </a:lvl3pPr>
            <a:lvl4pPr indent="-330200" lvl="3" marL="1828800" algn="ctr">
              <a:spcBef>
                <a:spcPts val="0"/>
              </a:spcBef>
              <a:spcAft>
                <a:spcPts val="0"/>
              </a:spcAft>
              <a:buClr>
                <a:schemeClr val="dk1"/>
              </a:buClr>
              <a:buSzPts val="1600"/>
              <a:buChar char="●"/>
              <a:defRPr>
                <a:solidFill>
                  <a:schemeClr val="dk1"/>
                </a:solidFill>
              </a:defRPr>
            </a:lvl4pPr>
            <a:lvl5pPr indent="-330200" lvl="4" marL="2286000" algn="ctr">
              <a:spcBef>
                <a:spcPts val="0"/>
              </a:spcBef>
              <a:spcAft>
                <a:spcPts val="0"/>
              </a:spcAft>
              <a:buClr>
                <a:schemeClr val="dk1"/>
              </a:buClr>
              <a:buSzPts val="1600"/>
              <a:buChar char="○"/>
              <a:defRPr>
                <a:solidFill>
                  <a:schemeClr val="dk1"/>
                </a:solidFill>
              </a:defRPr>
            </a:lvl5pPr>
            <a:lvl6pPr indent="-330200" lvl="5" marL="2743200" algn="ctr">
              <a:spcBef>
                <a:spcPts val="0"/>
              </a:spcBef>
              <a:spcAft>
                <a:spcPts val="0"/>
              </a:spcAft>
              <a:buClr>
                <a:schemeClr val="dk1"/>
              </a:buClr>
              <a:buSzPts val="1600"/>
              <a:buChar char="■"/>
              <a:defRPr>
                <a:solidFill>
                  <a:schemeClr val="dk1"/>
                </a:solidFill>
              </a:defRPr>
            </a:lvl6pPr>
            <a:lvl7pPr indent="-330200" lvl="6" marL="3200400" algn="ctr">
              <a:spcBef>
                <a:spcPts val="0"/>
              </a:spcBef>
              <a:spcAft>
                <a:spcPts val="0"/>
              </a:spcAft>
              <a:buClr>
                <a:schemeClr val="dk1"/>
              </a:buClr>
              <a:buSzPts val="1600"/>
              <a:buChar char="●"/>
              <a:defRPr>
                <a:solidFill>
                  <a:schemeClr val="dk1"/>
                </a:solidFill>
              </a:defRPr>
            </a:lvl7pPr>
            <a:lvl8pPr indent="-330200" lvl="7" marL="3657600" algn="ctr">
              <a:spcBef>
                <a:spcPts val="0"/>
              </a:spcBef>
              <a:spcAft>
                <a:spcPts val="0"/>
              </a:spcAft>
              <a:buClr>
                <a:schemeClr val="dk1"/>
              </a:buClr>
              <a:buSzPts val="1600"/>
              <a:buChar char="○"/>
              <a:defRPr>
                <a:solidFill>
                  <a:schemeClr val="dk1"/>
                </a:solidFill>
              </a:defRPr>
            </a:lvl8pPr>
            <a:lvl9pPr indent="-330200" lvl="8" marL="4114800" algn="ctr">
              <a:spcBef>
                <a:spcPts val="0"/>
              </a:spcBef>
              <a:spcAft>
                <a:spcPts val="0"/>
              </a:spcAft>
              <a:buClr>
                <a:schemeClr val="dk1"/>
              </a:buClr>
              <a:buSzPts val="1600"/>
              <a:buChar char="■"/>
              <a:defRPr>
                <a:solidFill>
                  <a:schemeClr val="dk1"/>
                </a:solidFill>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1" name="Shape 61"/>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62" name="Shape 62"/>
        <p:cNvGrpSpPr/>
        <p:nvPr/>
      </p:nvGrpSpPr>
      <p:grpSpPr>
        <a:xfrm>
          <a:off x="0" y="0"/>
          <a:ext cx="0" cy="0"/>
          <a:chOff x="0" y="0"/>
          <a:chExt cx="0" cy="0"/>
        </a:xfrm>
      </p:grpSpPr>
      <p:sp>
        <p:nvSpPr>
          <p:cNvPr id="63" name="Google Shape;63;p13"/>
          <p:cNvSpPr/>
          <p:nvPr/>
        </p:nvSpPr>
        <p:spPr>
          <a:xfrm>
            <a:off x="0" y="25"/>
            <a:ext cx="9144000" cy="5143500"/>
          </a:xfrm>
          <a:prstGeom prst="rect">
            <a:avLst/>
          </a:prstGeom>
          <a:solidFill>
            <a:srgbClr val="030303">
              <a:alpha val="48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13"/>
          <p:cNvSpPr txBox="1"/>
          <p:nvPr>
            <p:ph type="title"/>
          </p:nvPr>
        </p:nvSpPr>
        <p:spPr>
          <a:xfrm>
            <a:off x="713225" y="387100"/>
            <a:ext cx="7717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solidFill>
                  <a:schemeClr val="dk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5" name="Google Shape;65;p13"/>
          <p:cNvSpPr txBox="1"/>
          <p:nvPr>
            <p:ph idx="2" type="title"/>
          </p:nvPr>
        </p:nvSpPr>
        <p:spPr>
          <a:xfrm flipH="1">
            <a:off x="720141" y="1953425"/>
            <a:ext cx="2258100" cy="424800"/>
          </a:xfrm>
          <a:prstGeom prst="rect">
            <a:avLst/>
          </a:prstGeom>
        </p:spPr>
        <p:txBody>
          <a:bodyPr anchorCtr="0" anchor="t" bIns="91425" lIns="91425" spcFirstLastPara="1" rIns="91425" wrap="square" tIns="91425">
            <a:noAutofit/>
          </a:bodyPr>
          <a:lstStyle>
            <a:lvl1pPr lvl="0" algn="r">
              <a:spcBef>
                <a:spcPts val="0"/>
              </a:spcBef>
              <a:spcAft>
                <a:spcPts val="0"/>
              </a:spcAft>
              <a:buSzPts val="2000"/>
              <a:buNone/>
              <a:defRPr sz="1800">
                <a:solidFill>
                  <a:schemeClr val="dk1"/>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66" name="Google Shape;66;p13"/>
          <p:cNvSpPr txBox="1"/>
          <p:nvPr>
            <p:ph idx="1" type="subTitle"/>
          </p:nvPr>
        </p:nvSpPr>
        <p:spPr>
          <a:xfrm flipH="1">
            <a:off x="712035" y="2280845"/>
            <a:ext cx="2258100" cy="617100"/>
          </a:xfrm>
          <a:prstGeom prst="rect">
            <a:avLst/>
          </a:prstGeom>
        </p:spPr>
        <p:txBody>
          <a:bodyPr anchorCtr="0" anchor="t" bIns="91425" lIns="91425" spcFirstLastPara="1" rIns="91425" wrap="square" tIns="91425">
            <a:noAutofit/>
          </a:bodyPr>
          <a:lstStyle>
            <a:lvl1pPr lvl="0" algn="r">
              <a:spcBef>
                <a:spcPts val="0"/>
              </a:spcBef>
              <a:spcAft>
                <a:spcPts val="0"/>
              </a:spcAft>
              <a:buSzPts val="1600"/>
              <a:buNone/>
              <a:defRPr>
                <a:solidFill>
                  <a:schemeClr val="dk1"/>
                </a:solidFill>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p:txBody>
      </p:sp>
      <p:sp>
        <p:nvSpPr>
          <p:cNvPr id="67" name="Google Shape;67;p13"/>
          <p:cNvSpPr txBox="1"/>
          <p:nvPr>
            <p:ph hasCustomPrompt="1" idx="3" type="title"/>
          </p:nvPr>
        </p:nvSpPr>
        <p:spPr>
          <a:xfrm flipH="1">
            <a:off x="3025350" y="1953413"/>
            <a:ext cx="631200" cy="647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22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68" name="Google Shape;68;p13"/>
          <p:cNvSpPr txBox="1"/>
          <p:nvPr>
            <p:ph idx="4" type="title"/>
          </p:nvPr>
        </p:nvSpPr>
        <p:spPr>
          <a:xfrm flipH="1">
            <a:off x="720150" y="3136996"/>
            <a:ext cx="2258100" cy="4248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000"/>
              <a:buNone/>
              <a:defRPr sz="1800">
                <a:solidFill>
                  <a:schemeClr val="dk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9" name="Google Shape;69;p13"/>
          <p:cNvSpPr txBox="1"/>
          <p:nvPr>
            <p:ph idx="5" type="subTitle"/>
          </p:nvPr>
        </p:nvSpPr>
        <p:spPr>
          <a:xfrm flipH="1">
            <a:off x="720150" y="3460124"/>
            <a:ext cx="2258100" cy="6171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600"/>
              <a:buNone/>
              <a:defRPr>
                <a:solidFill>
                  <a:schemeClr val="dk1"/>
                </a:solidFill>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70" name="Google Shape;70;p13"/>
          <p:cNvSpPr txBox="1"/>
          <p:nvPr>
            <p:ph hasCustomPrompt="1" idx="6" type="title"/>
          </p:nvPr>
        </p:nvSpPr>
        <p:spPr>
          <a:xfrm flipH="1">
            <a:off x="3025350" y="3136988"/>
            <a:ext cx="631200" cy="647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22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71" name="Google Shape;71;p13"/>
          <p:cNvSpPr txBox="1"/>
          <p:nvPr>
            <p:ph idx="7" type="title"/>
          </p:nvPr>
        </p:nvSpPr>
        <p:spPr>
          <a:xfrm>
            <a:off x="6156475" y="1950162"/>
            <a:ext cx="2274300" cy="424800"/>
          </a:xfrm>
          <a:prstGeom prst="rect">
            <a:avLst/>
          </a:prstGeom>
        </p:spPr>
        <p:txBody>
          <a:bodyPr anchorCtr="0" anchor="t" bIns="91425" lIns="91425" spcFirstLastPara="1" rIns="91425" wrap="square" tIns="91425">
            <a:noAutofit/>
          </a:bodyPr>
          <a:lstStyle>
            <a:lvl1pPr lvl="0" rtl="0">
              <a:spcBef>
                <a:spcPts val="0"/>
              </a:spcBef>
              <a:spcAft>
                <a:spcPts val="0"/>
              </a:spcAft>
              <a:buSzPts val="2000"/>
              <a:buNone/>
              <a:defRPr sz="1800">
                <a:solidFill>
                  <a:schemeClr val="dk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2" name="Google Shape;72;p13"/>
          <p:cNvSpPr txBox="1"/>
          <p:nvPr>
            <p:ph idx="8" type="subTitle"/>
          </p:nvPr>
        </p:nvSpPr>
        <p:spPr>
          <a:xfrm>
            <a:off x="6148365" y="2280845"/>
            <a:ext cx="2274300" cy="6171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a:solidFill>
                  <a:schemeClr val="dk1"/>
                </a:solidFill>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73" name="Google Shape;73;p13"/>
          <p:cNvSpPr txBox="1"/>
          <p:nvPr>
            <p:ph hasCustomPrompt="1" idx="9" type="title"/>
          </p:nvPr>
        </p:nvSpPr>
        <p:spPr>
          <a:xfrm>
            <a:off x="5468638" y="1968910"/>
            <a:ext cx="631200" cy="647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22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74" name="Google Shape;74;p13"/>
          <p:cNvSpPr txBox="1"/>
          <p:nvPr>
            <p:ph idx="13" type="title"/>
          </p:nvPr>
        </p:nvSpPr>
        <p:spPr>
          <a:xfrm>
            <a:off x="6156475" y="3137038"/>
            <a:ext cx="2274300" cy="424800"/>
          </a:xfrm>
          <a:prstGeom prst="rect">
            <a:avLst/>
          </a:prstGeom>
        </p:spPr>
        <p:txBody>
          <a:bodyPr anchorCtr="0" anchor="t" bIns="91425" lIns="91425" spcFirstLastPara="1" rIns="91425" wrap="square" tIns="91425">
            <a:noAutofit/>
          </a:bodyPr>
          <a:lstStyle>
            <a:lvl1pPr lvl="0" rtl="0">
              <a:spcBef>
                <a:spcPts val="0"/>
              </a:spcBef>
              <a:spcAft>
                <a:spcPts val="0"/>
              </a:spcAft>
              <a:buSzPts val="2000"/>
              <a:buNone/>
              <a:defRPr sz="1800">
                <a:solidFill>
                  <a:schemeClr val="dk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5" name="Google Shape;75;p13"/>
          <p:cNvSpPr txBox="1"/>
          <p:nvPr>
            <p:ph idx="14" type="subTitle"/>
          </p:nvPr>
        </p:nvSpPr>
        <p:spPr>
          <a:xfrm>
            <a:off x="6156475" y="3460124"/>
            <a:ext cx="2274300" cy="6171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a:solidFill>
                  <a:schemeClr val="dk1"/>
                </a:solidFill>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76" name="Google Shape;76;p13"/>
          <p:cNvSpPr txBox="1"/>
          <p:nvPr>
            <p:ph hasCustomPrompt="1" idx="15" type="title"/>
          </p:nvPr>
        </p:nvSpPr>
        <p:spPr>
          <a:xfrm>
            <a:off x="5468638" y="3137032"/>
            <a:ext cx="631200" cy="647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22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2">
    <p:spTree>
      <p:nvGrpSpPr>
        <p:cNvPr id="77" name="Shape 77"/>
        <p:cNvGrpSpPr/>
        <p:nvPr/>
      </p:nvGrpSpPr>
      <p:grpSpPr>
        <a:xfrm>
          <a:off x="0" y="0"/>
          <a:ext cx="0" cy="0"/>
          <a:chOff x="0" y="0"/>
          <a:chExt cx="0" cy="0"/>
        </a:xfrm>
      </p:grpSpPr>
      <p:sp>
        <p:nvSpPr>
          <p:cNvPr id="78" name="Google Shape;78;p14"/>
          <p:cNvSpPr txBox="1"/>
          <p:nvPr>
            <p:ph type="title"/>
          </p:nvPr>
        </p:nvSpPr>
        <p:spPr>
          <a:xfrm>
            <a:off x="713225" y="387100"/>
            <a:ext cx="7717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9" name="Google Shape;79;p14"/>
          <p:cNvSpPr txBox="1"/>
          <p:nvPr>
            <p:ph idx="2" type="title"/>
          </p:nvPr>
        </p:nvSpPr>
        <p:spPr>
          <a:xfrm>
            <a:off x="713250" y="2828975"/>
            <a:ext cx="2305500" cy="424800"/>
          </a:xfrm>
          <a:prstGeom prst="rect">
            <a:avLst/>
          </a:prstGeom>
        </p:spPr>
        <p:txBody>
          <a:bodyPr anchorCtr="0" anchor="t" bIns="91425" lIns="91425" spcFirstLastPara="1" rIns="91425" wrap="square" tIns="91425">
            <a:noAutofit/>
          </a:bodyPr>
          <a:lstStyle>
            <a:lvl1pPr lvl="0" rtl="0">
              <a:spcBef>
                <a:spcPts val="0"/>
              </a:spcBef>
              <a:spcAft>
                <a:spcPts val="0"/>
              </a:spcAft>
              <a:buSzPts val="2000"/>
              <a:buNone/>
              <a:defRPr sz="18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80" name="Google Shape;80;p14"/>
          <p:cNvSpPr txBox="1"/>
          <p:nvPr>
            <p:ph idx="1" type="subTitle"/>
          </p:nvPr>
        </p:nvSpPr>
        <p:spPr>
          <a:xfrm>
            <a:off x="713250" y="3158745"/>
            <a:ext cx="2305500" cy="8739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81" name="Google Shape;81;p14"/>
          <p:cNvSpPr txBox="1"/>
          <p:nvPr>
            <p:ph idx="3" type="title"/>
          </p:nvPr>
        </p:nvSpPr>
        <p:spPr>
          <a:xfrm>
            <a:off x="3419219" y="2828975"/>
            <a:ext cx="2305500" cy="424800"/>
          </a:xfrm>
          <a:prstGeom prst="rect">
            <a:avLst/>
          </a:prstGeom>
        </p:spPr>
        <p:txBody>
          <a:bodyPr anchorCtr="0" anchor="t" bIns="91425" lIns="91425" spcFirstLastPara="1" rIns="91425" wrap="square" tIns="91425">
            <a:noAutofit/>
          </a:bodyPr>
          <a:lstStyle>
            <a:lvl1pPr lvl="0" rtl="0">
              <a:spcBef>
                <a:spcPts val="0"/>
              </a:spcBef>
              <a:spcAft>
                <a:spcPts val="0"/>
              </a:spcAft>
              <a:buSzPts val="2000"/>
              <a:buNone/>
              <a:defRPr sz="18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82" name="Google Shape;82;p14"/>
          <p:cNvSpPr txBox="1"/>
          <p:nvPr>
            <p:ph idx="4" type="subTitle"/>
          </p:nvPr>
        </p:nvSpPr>
        <p:spPr>
          <a:xfrm>
            <a:off x="3419219" y="3158745"/>
            <a:ext cx="2305500" cy="8739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83" name="Google Shape;83;p14"/>
          <p:cNvSpPr txBox="1"/>
          <p:nvPr>
            <p:ph idx="5" type="title"/>
          </p:nvPr>
        </p:nvSpPr>
        <p:spPr>
          <a:xfrm>
            <a:off x="6125188" y="2828975"/>
            <a:ext cx="2305500" cy="424800"/>
          </a:xfrm>
          <a:prstGeom prst="rect">
            <a:avLst/>
          </a:prstGeom>
        </p:spPr>
        <p:txBody>
          <a:bodyPr anchorCtr="0" anchor="t" bIns="91425" lIns="91425" spcFirstLastPara="1" rIns="91425" wrap="square" tIns="91425">
            <a:noAutofit/>
          </a:bodyPr>
          <a:lstStyle>
            <a:lvl1pPr lvl="0" rtl="0">
              <a:spcBef>
                <a:spcPts val="0"/>
              </a:spcBef>
              <a:spcAft>
                <a:spcPts val="0"/>
              </a:spcAft>
              <a:buSzPts val="2000"/>
              <a:buNone/>
              <a:defRPr sz="18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84" name="Google Shape;84;p14"/>
          <p:cNvSpPr txBox="1"/>
          <p:nvPr>
            <p:ph idx="6" type="subTitle"/>
          </p:nvPr>
        </p:nvSpPr>
        <p:spPr>
          <a:xfrm>
            <a:off x="6125188" y="3158745"/>
            <a:ext cx="2305500" cy="8739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grpSp>
        <p:nvGrpSpPr>
          <p:cNvPr id="85" name="Google Shape;85;p14"/>
          <p:cNvGrpSpPr/>
          <p:nvPr/>
        </p:nvGrpSpPr>
        <p:grpSpPr>
          <a:xfrm>
            <a:off x="484635" y="310903"/>
            <a:ext cx="8174701" cy="4521644"/>
            <a:chOff x="484635" y="310903"/>
            <a:chExt cx="8174701" cy="4521644"/>
          </a:xfrm>
        </p:grpSpPr>
        <p:sp>
          <p:nvSpPr>
            <p:cNvPr id="86" name="Google Shape;86;p14"/>
            <p:cNvSpPr/>
            <p:nvPr/>
          </p:nvSpPr>
          <p:spPr>
            <a:xfrm>
              <a:off x="484635" y="310903"/>
              <a:ext cx="369338" cy="377201"/>
            </a:xfrm>
            <a:custGeom>
              <a:rect b="b" l="l" r="r" t="t"/>
              <a:pathLst>
                <a:path extrusionOk="0" h="48499" w="47488">
                  <a:moveTo>
                    <a:pt x="0" y="48499"/>
                  </a:moveTo>
                  <a:lnTo>
                    <a:pt x="0" y="0"/>
                  </a:lnTo>
                  <a:lnTo>
                    <a:pt x="47488" y="0"/>
                  </a:lnTo>
                </a:path>
              </a:pathLst>
            </a:custGeom>
            <a:noFill/>
            <a:ln cap="flat" cmpd="sng" w="28575">
              <a:solidFill>
                <a:schemeClr val="lt1"/>
              </a:solidFill>
              <a:prstDash val="solid"/>
              <a:round/>
              <a:headEnd len="med" w="med" type="none"/>
              <a:tailEnd len="med" w="med" type="none"/>
            </a:ln>
          </p:spPr>
        </p:sp>
        <p:sp>
          <p:nvSpPr>
            <p:cNvPr id="87" name="Google Shape;87;p14"/>
            <p:cNvSpPr/>
            <p:nvPr/>
          </p:nvSpPr>
          <p:spPr>
            <a:xfrm rot="-5400000">
              <a:off x="491410" y="4455353"/>
              <a:ext cx="369338" cy="377201"/>
            </a:xfrm>
            <a:custGeom>
              <a:rect b="b" l="l" r="r" t="t"/>
              <a:pathLst>
                <a:path extrusionOk="0" h="48499" w="47488">
                  <a:moveTo>
                    <a:pt x="0" y="48499"/>
                  </a:moveTo>
                  <a:lnTo>
                    <a:pt x="0" y="0"/>
                  </a:lnTo>
                  <a:lnTo>
                    <a:pt x="47488" y="0"/>
                  </a:lnTo>
                </a:path>
              </a:pathLst>
            </a:custGeom>
            <a:noFill/>
            <a:ln cap="flat" cmpd="sng" w="28575">
              <a:solidFill>
                <a:schemeClr val="lt1"/>
              </a:solidFill>
              <a:prstDash val="solid"/>
              <a:round/>
              <a:headEnd len="med" w="med" type="none"/>
              <a:tailEnd len="med" w="med" type="none"/>
            </a:ln>
          </p:spPr>
        </p:sp>
        <p:sp>
          <p:nvSpPr>
            <p:cNvPr id="88" name="Google Shape;88;p14"/>
            <p:cNvSpPr/>
            <p:nvPr/>
          </p:nvSpPr>
          <p:spPr>
            <a:xfrm flipH="1">
              <a:off x="8280691" y="310903"/>
              <a:ext cx="369338" cy="377201"/>
            </a:xfrm>
            <a:custGeom>
              <a:rect b="b" l="l" r="r" t="t"/>
              <a:pathLst>
                <a:path extrusionOk="0" h="48499" w="47488">
                  <a:moveTo>
                    <a:pt x="0" y="48499"/>
                  </a:moveTo>
                  <a:lnTo>
                    <a:pt x="0" y="0"/>
                  </a:lnTo>
                  <a:lnTo>
                    <a:pt x="47488" y="0"/>
                  </a:lnTo>
                </a:path>
              </a:pathLst>
            </a:custGeom>
            <a:noFill/>
            <a:ln cap="flat" cmpd="sng" w="28575">
              <a:solidFill>
                <a:schemeClr val="lt1"/>
              </a:solidFill>
              <a:prstDash val="solid"/>
              <a:round/>
              <a:headEnd len="med" w="med" type="none"/>
              <a:tailEnd len="med" w="med" type="none"/>
            </a:ln>
          </p:spPr>
        </p:sp>
        <p:sp>
          <p:nvSpPr>
            <p:cNvPr id="89" name="Google Shape;89;p14"/>
            <p:cNvSpPr/>
            <p:nvPr/>
          </p:nvSpPr>
          <p:spPr>
            <a:xfrm flipH="1" rot="5400000">
              <a:off x="8286066" y="4459278"/>
              <a:ext cx="369338" cy="377201"/>
            </a:xfrm>
            <a:custGeom>
              <a:rect b="b" l="l" r="r" t="t"/>
              <a:pathLst>
                <a:path extrusionOk="0" h="48499" w="47488">
                  <a:moveTo>
                    <a:pt x="0" y="48499"/>
                  </a:moveTo>
                  <a:lnTo>
                    <a:pt x="0" y="0"/>
                  </a:lnTo>
                  <a:lnTo>
                    <a:pt x="47488" y="0"/>
                  </a:lnTo>
                </a:path>
              </a:pathLst>
            </a:custGeom>
            <a:noFill/>
            <a:ln cap="flat" cmpd="sng" w="28575">
              <a:solidFill>
                <a:schemeClr val="lt1"/>
              </a:solidFill>
              <a:prstDash val="solid"/>
              <a:round/>
              <a:headEnd len="med" w="med" type="none"/>
              <a:tailEnd len="med" w="med" type="none"/>
            </a:ln>
          </p:spPr>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CUSTOM_7">
    <p:spTree>
      <p:nvGrpSpPr>
        <p:cNvPr id="90" name="Shape 90"/>
        <p:cNvGrpSpPr/>
        <p:nvPr/>
      </p:nvGrpSpPr>
      <p:grpSpPr>
        <a:xfrm>
          <a:off x="0" y="0"/>
          <a:ext cx="0" cy="0"/>
          <a:chOff x="0" y="0"/>
          <a:chExt cx="0" cy="0"/>
        </a:xfrm>
      </p:grpSpPr>
      <p:sp>
        <p:nvSpPr>
          <p:cNvPr id="91" name="Google Shape;91;p15"/>
          <p:cNvSpPr txBox="1"/>
          <p:nvPr>
            <p:ph type="title"/>
          </p:nvPr>
        </p:nvSpPr>
        <p:spPr>
          <a:xfrm>
            <a:off x="713225" y="360450"/>
            <a:ext cx="7717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92" name="Google Shape;92;p15"/>
          <p:cNvSpPr txBox="1"/>
          <p:nvPr>
            <p:ph idx="1" type="subTitle"/>
          </p:nvPr>
        </p:nvSpPr>
        <p:spPr>
          <a:xfrm>
            <a:off x="713250" y="1114550"/>
            <a:ext cx="3747900" cy="3489300"/>
          </a:xfrm>
          <a:prstGeom prst="rect">
            <a:avLst/>
          </a:prstGeom>
        </p:spPr>
        <p:txBody>
          <a:bodyPr anchorCtr="0" anchor="ctr" bIns="91425" lIns="91425" spcFirstLastPara="1" rIns="91425" wrap="square" tIns="91425">
            <a:noAutofit/>
          </a:bodyPr>
          <a:lstStyle>
            <a:lvl1pPr lvl="0" marR="50800" rtl="0">
              <a:spcBef>
                <a:spcPts val="0"/>
              </a:spcBef>
              <a:spcAft>
                <a:spcPts val="0"/>
              </a:spcAft>
              <a:buSzPts val="1600"/>
              <a:buChar char="●"/>
              <a:defRPr/>
            </a:lvl1pPr>
            <a:lvl2pPr lvl="1" rtl="0">
              <a:spcBef>
                <a:spcPts val="0"/>
              </a:spcBef>
              <a:spcAft>
                <a:spcPts val="0"/>
              </a:spcAft>
              <a:buSzPts val="1600"/>
              <a:buChar char="○"/>
              <a:defRPr/>
            </a:lvl2pPr>
            <a:lvl3pPr lvl="2" rtl="0">
              <a:spcBef>
                <a:spcPts val="0"/>
              </a:spcBef>
              <a:spcAft>
                <a:spcPts val="0"/>
              </a:spcAft>
              <a:buSzPts val="1600"/>
              <a:buChar char="■"/>
              <a:defRPr/>
            </a:lvl3pPr>
            <a:lvl4pPr lvl="3" rtl="0">
              <a:spcBef>
                <a:spcPts val="0"/>
              </a:spcBef>
              <a:spcAft>
                <a:spcPts val="0"/>
              </a:spcAft>
              <a:buSzPts val="1600"/>
              <a:buChar char="●"/>
              <a:defRPr/>
            </a:lvl4pPr>
            <a:lvl5pPr lvl="4" rtl="0">
              <a:spcBef>
                <a:spcPts val="0"/>
              </a:spcBef>
              <a:spcAft>
                <a:spcPts val="0"/>
              </a:spcAft>
              <a:buSzPts val="1600"/>
              <a:buChar char="○"/>
              <a:defRPr/>
            </a:lvl5pPr>
            <a:lvl6pPr lvl="5" rtl="0">
              <a:spcBef>
                <a:spcPts val="0"/>
              </a:spcBef>
              <a:spcAft>
                <a:spcPts val="0"/>
              </a:spcAft>
              <a:buSzPts val="1600"/>
              <a:buChar char="■"/>
              <a:defRPr/>
            </a:lvl6pPr>
            <a:lvl7pPr lvl="6" rtl="0">
              <a:spcBef>
                <a:spcPts val="0"/>
              </a:spcBef>
              <a:spcAft>
                <a:spcPts val="0"/>
              </a:spcAft>
              <a:buSzPts val="1600"/>
              <a:buChar char="●"/>
              <a:defRPr/>
            </a:lvl7pPr>
            <a:lvl8pPr lvl="7" rtl="0">
              <a:spcBef>
                <a:spcPts val="0"/>
              </a:spcBef>
              <a:spcAft>
                <a:spcPts val="0"/>
              </a:spcAft>
              <a:buSzPts val="1600"/>
              <a:buChar char="○"/>
              <a:defRPr/>
            </a:lvl8pPr>
            <a:lvl9pPr lvl="8" rtl="0">
              <a:spcBef>
                <a:spcPts val="0"/>
              </a:spcBef>
              <a:spcAft>
                <a:spcPts val="0"/>
              </a:spcAft>
              <a:buSzPts val="1600"/>
              <a:buChar char="■"/>
              <a:defRPr/>
            </a:lvl9pPr>
          </a:lstStyle>
          <a:p/>
        </p:txBody>
      </p:sp>
      <p:grpSp>
        <p:nvGrpSpPr>
          <p:cNvPr id="93" name="Google Shape;93;p15"/>
          <p:cNvGrpSpPr/>
          <p:nvPr/>
        </p:nvGrpSpPr>
        <p:grpSpPr>
          <a:xfrm>
            <a:off x="484635" y="310903"/>
            <a:ext cx="8174701" cy="4521644"/>
            <a:chOff x="484635" y="310903"/>
            <a:chExt cx="8174701" cy="4521644"/>
          </a:xfrm>
        </p:grpSpPr>
        <p:sp>
          <p:nvSpPr>
            <p:cNvPr id="94" name="Google Shape;94;p15"/>
            <p:cNvSpPr/>
            <p:nvPr/>
          </p:nvSpPr>
          <p:spPr>
            <a:xfrm>
              <a:off x="484635" y="310903"/>
              <a:ext cx="369338" cy="377201"/>
            </a:xfrm>
            <a:custGeom>
              <a:rect b="b" l="l" r="r" t="t"/>
              <a:pathLst>
                <a:path extrusionOk="0" h="48499" w="47488">
                  <a:moveTo>
                    <a:pt x="0" y="48499"/>
                  </a:moveTo>
                  <a:lnTo>
                    <a:pt x="0" y="0"/>
                  </a:lnTo>
                  <a:lnTo>
                    <a:pt x="47488" y="0"/>
                  </a:lnTo>
                </a:path>
              </a:pathLst>
            </a:custGeom>
            <a:noFill/>
            <a:ln cap="flat" cmpd="sng" w="28575">
              <a:solidFill>
                <a:schemeClr val="lt1"/>
              </a:solidFill>
              <a:prstDash val="solid"/>
              <a:round/>
              <a:headEnd len="med" w="med" type="none"/>
              <a:tailEnd len="med" w="med" type="none"/>
            </a:ln>
          </p:spPr>
        </p:sp>
        <p:sp>
          <p:nvSpPr>
            <p:cNvPr id="95" name="Google Shape;95;p15"/>
            <p:cNvSpPr/>
            <p:nvPr/>
          </p:nvSpPr>
          <p:spPr>
            <a:xfrm rot="-5400000">
              <a:off x="491410" y="4455353"/>
              <a:ext cx="369338" cy="377201"/>
            </a:xfrm>
            <a:custGeom>
              <a:rect b="b" l="l" r="r" t="t"/>
              <a:pathLst>
                <a:path extrusionOk="0" h="48499" w="47488">
                  <a:moveTo>
                    <a:pt x="0" y="48499"/>
                  </a:moveTo>
                  <a:lnTo>
                    <a:pt x="0" y="0"/>
                  </a:lnTo>
                  <a:lnTo>
                    <a:pt x="47488" y="0"/>
                  </a:lnTo>
                </a:path>
              </a:pathLst>
            </a:custGeom>
            <a:noFill/>
            <a:ln cap="flat" cmpd="sng" w="28575">
              <a:solidFill>
                <a:schemeClr val="lt1"/>
              </a:solidFill>
              <a:prstDash val="solid"/>
              <a:round/>
              <a:headEnd len="med" w="med" type="none"/>
              <a:tailEnd len="med" w="med" type="none"/>
            </a:ln>
          </p:spPr>
        </p:sp>
        <p:sp>
          <p:nvSpPr>
            <p:cNvPr id="96" name="Google Shape;96;p15"/>
            <p:cNvSpPr/>
            <p:nvPr/>
          </p:nvSpPr>
          <p:spPr>
            <a:xfrm flipH="1">
              <a:off x="8280691" y="310903"/>
              <a:ext cx="369338" cy="377201"/>
            </a:xfrm>
            <a:custGeom>
              <a:rect b="b" l="l" r="r" t="t"/>
              <a:pathLst>
                <a:path extrusionOk="0" h="48499" w="47488">
                  <a:moveTo>
                    <a:pt x="0" y="48499"/>
                  </a:moveTo>
                  <a:lnTo>
                    <a:pt x="0" y="0"/>
                  </a:lnTo>
                  <a:lnTo>
                    <a:pt x="47488" y="0"/>
                  </a:lnTo>
                </a:path>
              </a:pathLst>
            </a:custGeom>
            <a:noFill/>
            <a:ln cap="flat" cmpd="sng" w="28575">
              <a:solidFill>
                <a:schemeClr val="lt1"/>
              </a:solidFill>
              <a:prstDash val="solid"/>
              <a:round/>
              <a:headEnd len="med" w="med" type="none"/>
              <a:tailEnd len="med" w="med" type="none"/>
            </a:ln>
          </p:spPr>
        </p:sp>
        <p:sp>
          <p:nvSpPr>
            <p:cNvPr id="97" name="Google Shape;97;p15"/>
            <p:cNvSpPr/>
            <p:nvPr/>
          </p:nvSpPr>
          <p:spPr>
            <a:xfrm flipH="1" rot="5400000">
              <a:off x="8286066" y="4459278"/>
              <a:ext cx="369338" cy="377201"/>
            </a:xfrm>
            <a:custGeom>
              <a:rect b="b" l="l" r="r" t="t"/>
              <a:pathLst>
                <a:path extrusionOk="0" h="48499" w="47488">
                  <a:moveTo>
                    <a:pt x="0" y="48499"/>
                  </a:moveTo>
                  <a:lnTo>
                    <a:pt x="0" y="0"/>
                  </a:lnTo>
                  <a:lnTo>
                    <a:pt x="47488" y="0"/>
                  </a:lnTo>
                </a:path>
              </a:pathLst>
            </a:custGeom>
            <a:noFill/>
            <a:ln cap="flat" cmpd="sng" w="28575">
              <a:solidFill>
                <a:schemeClr val="lt1"/>
              </a:solidFill>
              <a:prstDash val="solid"/>
              <a:round/>
              <a:headEnd len="med" w="med" type="none"/>
              <a:tailEnd len="med" w="med" type="none"/>
            </a:ln>
          </p:spPr>
        </p:sp>
      </p:grpSp>
      <p:sp>
        <p:nvSpPr>
          <p:cNvPr id="98" name="Google Shape;98;p15"/>
          <p:cNvSpPr txBox="1"/>
          <p:nvPr>
            <p:ph idx="2" type="subTitle"/>
          </p:nvPr>
        </p:nvSpPr>
        <p:spPr>
          <a:xfrm>
            <a:off x="4682825" y="1114550"/>
            <a:ext cx="3747900" cy="3489300"/>
          </a:xfrm>
          <a:prstGeom prst="rect">
            <a:avLst/>
          </a:prstGeom>
        </p:spPr>
        <p:txBody>
          <a:bodyPr anchorCtr="0" anchor="ctr" bIns="91425" lIns="91425" spcFirstLastPara="1" rIns="91425" wrap="square" tIns="91425">
            <a:noAutofit/>
          </a:bodyPr>
          <a:lstStyle>
            <a:lvl1pPr lvl="0" marR="50800" rtl="0">
              <a:spcBef>
                <a:spcPts val="0"/>
              </a:spcBef>
              <a:spcAft>
                <a:spcPts val="0"/>
              </a:spcAft>
              <a:buSzPts val="1600"/>
              <a:buChar char="●"/>
              <a:defRPr/>
            </a:lvl1pPr>
            <a:lvl2pPr lvl="1" rtl="0">
              <a:spcBef>
                <a:spcPts val="0"/>
              </a:spcBef>
              <a:spcAft>
                <a:spcPts val="0"/>
              </a:spcAft>
              <a:buSzPts val="1600"/>
              <a:buChar char="○"/>
              <a:defRPr/>
            </a:lvl2pPr>
            <a:lvl3pPr lvl="2" rtl="0">
              <a:spcBef>
                <a:spcPts val="0"/>
              </a:spcBef>
              <a:spcAft>
                <a:spcPts val="0"/>
              </a:spcAft>
              <a:buSzPts val="1600"/>
              <a:buChar char="■"/>
              <a:defRPr/>
            </a:lvl3pPr>
            <a:lvl4pPr lvl="3" rtl="0">
              <a:spcBef>
                <a:spcPts val="0"/>
              </a:spcBef>
              <a:spcAft>
                <a:spcPts val="0"/>
              </a:spcAft>
              <a:buSzPts val="1600"/>
              <a:buChar char="●"/>
              <a:defRPr/>
            </a:lvl4pPr>
            <a:lvl5pPr lvl="4" rtl="0">
              <a:spcBef>
                <a:spcPts val="0"/>
              </a:spcBef>
              <a:spcAft>
                <a:spcPts val="0"/>
              </a:spcAft>
              <a:buSzPts val="1600"/>
              <a:buChar char="○"/>
              <a:defRPr/>
            </a:lvl5pPr>
            <a:lvl6pPr lvl="5" rtl="0">
              <a:spcBef>
                <a:spcPts val="0"/>
              </a:spcBef>
              <a:spcAft>
                <a:spcPts val="0"/>
              </a:spcAft>
              <a:buSzPts val="1600"/>
              <a:buChar char="■"/>
              <a:defRPr/>
            </a:lvl6pPr>
            <a:lvl7pPr lvl="6" rtl="0">
              <a:spcBef>
                <a:spcPts val="0"/>
              </a:spcBef>
              <a:spcAft>
                <a:spcPts val="0"/>
              </a:spcAft>
              <a:buSzPts val="1600"/>
              <a:buChar char="●"/>
              <a:defRPr/>
            </a:lvl7pPr>
            <a:lvl8pPr lvl="7" rtl="0">
              <a:spcBef>
                <a:spcPts val="0"/>
              </a:spcBef>
              <a:spcAft>
                <a:spcPts val="0"/>
              </a:spcAft>
              <a:buSzPts val="1600"/>
              <a:buChar char="○"/>
              <a:defRPr/>
            </a:lvl8pPr>
            <a:lvl9pPr lvl="8" rtl="0">
              <a:spcBef>
                <a:spcPts val="0"/>
              </a:spcBef>
              <a:spcAft>
                <a:spcPts val="0"/>
              </a:spcAft>
              <a:buSzPts val="1600"/>
              <a:buChar char="■"/>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
  <p:cSld name="CUSTOM_2_1">
    <p:spTree>
      <p:nvGrpSpPr>
        <p:cNvPr id="99" name="Shape 99"/>
        <p:cNvGrpSpPr/>
        <p:nvPr/>
      </p:nvGrpSpPr>
      <p:grpSpPr>
        <a:xfrm>
          <a:off x="0" y="0"/>
          <a:ext cx="0" cy="0"/>
          <a:chOff x="0" y="0"/>
          <a:chExt cx="0" cy="0"/>
        </a:xfrm>
      </p:grpSpPr>
      <p:sp>
        <p:nvSpPr>
          <p:cNvPr id="100" name="Google Shape;100;p16"/>
          <p:cNvSpPr txBox="1"/>
          <p:nvPr>
            <p:ph type="title"/>
          </p:nvPr>
        </p:nvSpPr>
        <p:spPr>
          <a:xfrm>
            <a:off x="713225" y="387100"/>
            <a:ext cx="7717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01" name="Google Shape;101;p16"/>
          <p:cNvSpPr txBox="1"/>
          <p:nvPr>
            <p:ph idx="2" type="title"/>
          </p:nvPr>
        </p:nvSpPr>
        <p:spPr>
          <a:xfrm flipH="1">
            <a:off x="713275" y="2730798"/>
            <a:ext cx="1831800" cy="4248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000"/>
              <a:buNone/>
              <a:defRPr sz="18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02" name="Google Shape;102;p16"/>
          <p:cNvSpPr txBox="1"/>
          <p:nvPr>
            <p:ph idx="1" type="subTitle"/>
          </p:nvPr>
        </p:nvSpPr>
        <p:spPr>
          <a:xfrm flipH="1">
            <a:off x="713275" y="3052473"/>
            <a:ext cx="1831800" cy="5727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600"/>
              <a:buNone/>
              <a:defRPr sz="1400"/>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103" name="Google Shape;103;p16"/>
          <p:cNvSpPr txBox="1"/>
          <p:nvPr>
            <p:ph idx="3" type="title"/>
          </p:nvPr>
        </p:nvSpPr>
        <p:spPr>
          <a:xfrm>
            <a:off x="6598929" y="2730798"/>
            <a:ext cx="1831800" cy="424800"/>
          </a:xfrm>
          <a:prstGeom prst="rect">
            <a:avLst/>
          </a:prstGeom>
        </p:spPr>
        <p:txBody>
          <a:bodyPr anchorCtr="0" anchor="t" bIns="91425" lIns="91425" spcFirstLastPara="1" rIns="91425" wrap="square" tIns="91425">
            <a:noAutofit/>
          </a:bodyPr>
          <a:lstStyle>
            <a:lvl1pPr lvl="0" rtl="0">
              <a:spcBef>
                <a:spcPts val="0"/>
              </a:spcBef>
              <a:spcAft>
                <a:spcPts val="0"/>
              </a:spcAft>
              <a:buSzPts val="2000"/>
              <a:buNone/>
              <a:defRPr sz="18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04" name="Google Shape;104;p16"/>
          <p:cNvSpPr txBox="1"/>
          <p:nvPr>
            <p:ph idx="4" type="subTitle"/>
          </p:nvPr>
        </p:nvSpPr>
        <p:spPr>
          <a:xfrm>
            <a:off x="6598925" y="3052473"/>
            <a:ext cx="18318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sz="1400"/>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grpSp>
        <p:nvGrpSpPr>
          <p:cNvPr id="105" name="Google Shape;105;p16"/>
          <p:cNvGrpSpPr/>
          <p:nvPr/>
        </p:nvGrpSpPr>
        <p:grpSpPr>
          <a:xfrm>
            <a:off x="484635" y="310903"/>
            <a:ext cx="8174701" cy="4521644"/>
            <a:chOff x="484635" y="310903"/>
            <a:chExt cx="8174701" cy="4521644"/>
          </a:xfrm>
        </p:grpSpPr>
        <p:sp>
          <p:nvSpPr>
            <p:cNvPr id="106" name="Google Shape;106;p16"/>
            <p:cNvSpPr/>
            <p:nvPr/>
          </p:nvSpPr>
          <p:spPr>
            <a:xfrm>
              <a:off x="484635" y="310903"/>
              <a:ext cx="369338" cy="377201"/>
            </a:xfrm>
            <a:custGeom>
              <a:rect b="b" l="l" r="r" t="t"/>
              <a:pathLst>
                <a:path extrusionOk="0" h="48499" w="47488">
                  <a:moveTo>
                    <a:pt x="0" y="48499"/>
                  </a:moveTo>
                  <a:lnTo>
                    <a:pt x="0" y="0"/>
                  </a:lnTo>
                  <a:lnTo>
                    <a:pt x="47488" y="0"/>
                  </a:lnTo>
                </a:path>
              </a:pathLst>
            </a:custGeom>
            <a:noFill/>
            <a:ln cap="flat" cmpd="sng" w="28575">
              <a:solidFill>
                <a:schemeClr val="lt1"/>
              </a:solidFill>
              <a:prstDash val="solid"/>
              <a:round/>
              <a:headEnd len="med" w="med" type="none"/>
              <a:tailEnd len="med" w="med" type="none"/>
            </a:ln>
          </p:spPr>
        </p:sp>
        <p:sp>
          <p:nvSpPr>
            <p:cNvPr id="107" name="Google Shape;107;p16"/>
            <p:cNvSpPr/>
            <p:nvPr/>
          </p:nvSpPr>
          <p:spPr>
            <a:xfrm rot="-5400000">
              <a:off x="491410" y="4455353"/>
              <a:ext cx="369338" cy="377201"/>
            </a:xfrm>
            <a:custGeom>
              <a:rect b="b" l="l" r="r" t="t"/>
              <a:pathLst>
                <a:path extrusionOk="0" h="48499" w="47488">
                  <a:moveTo>
                    <a:pt x="0" y="48499"/>
                  </a:moveTo>
                  <a:lnTo>
                    <a:pt x="0" y="0"/>
                  </a:lnTo>
                  <a:lnTo>
                    <a:pt x="47488" y="0"/>
                  </a:lnTo>
                </a:path>
              </a:pathLst>
            </a:custGeom>
            <a:noFill/>
            <a:ln cap="flat" cmpd="sng" w="28575">
              <a:solidFill>
                <a:schemeClr val="lt1"/>
              </a:solidFill>
              <a:prstDash val="solid"/>
              <a:round/>
              <a:headEnd len="med" w="med" type="none"/>
              <a:tailEnd len="med" w="med" type="none"/>
            </a:ln>
          </p:spPr>
        </p:sp>
        <p:sp>
          <p:nvSpPr>
            <p:cNvPr id="108" name="Google Shape;108;p16"/>
            <p:cNvSpPr/>
            <p:nvPr/>
          </p:nvSpPr>
          <p:spPr>
            <a:xfrm flipH="1">
              <a:off x="8280691" y="310903"/>
              <a:ext cx="369338" cy="377201"/>
            </a:xfrm>
            <a:custGeom>
              <a:rect b="b" l="l" r="r" t="t"/>
              <a:pathLst>
                <a:path extrusionOk="0" h="48499" w="47488">
                  <a:moveTo>
                    <a:pt x="0" y="48499"/>
                  </a:moveTo>
                  <a:lnTo>
                    <a:pt x="0" y="0"/>
                  </a:lnTo>
                  <a:lnTo>
                    <a:pt x="47488" y="0"/>
                  </a:lnTo>
                </a:path>
              </a:pathLst>
            </a:custGeom>
            <a:noFill/>
            <a:ln cap="flat" cmpd="sng" w="28575">
              <a:solidFill>
                <a:schemeClr val="lt1"/>
              </a:solidFill>
              <a:prstDash val="solid"/>
              <a:round/>
              <a:headEnd len="med" w="med" type="none"/>
              <a:tailEnd len="med" w="med" type="none"/>
            </a:ln>
          </p:spPr>
        </p:sp>
        <p:sp>
          <p:nvSpPr>
            <p:cNvPr id="109" name="Google Shape;109;p16"/>
            <p:cNvSpPr/>
            <p:nvPr/>
          </p:nvSpPr>
          <p:spPr>
            <a:xfrm flipH="1" rot="5400000">
              <a:off x="8286066" y="4459278"/>
              <a:ext cx="369338" cy="377201"/>
            </a:xfrm>
            <a:custGeom>
              <a:rect b="b" l="l" r="r" t="t"/>
              <a:pathLst>
                <a:path extrusionOk="0" h="48499" w="47488">
                  <a:moveTo>
                    <a:pt x="0" y="48499"/>
                  </a:moveTo>
                  <a:lnTo>
                    <a:pt x="0" y="0"/>
                  </a:lnTo>
                  <a:lnTo>
                    <a:pt x="47488" y="0"/>
                  </a:lnTo>
                </a:path>
              </a:pathLst>
            </a:custGeom>
            <a:noFill/>
            <a:ln cap="flat" cmpd="sng" w="28575">
              <a:solidFill>
                <a:schemeClr val="lt1"/>
              </a:solidFill>
              <a:prstDash val="solid"/>
              <a:round/>
              <a:headEnd len="med" w="med" type="none"/>
              <a:tailEnd len="med" w="med" type="none"/>
            </a:ln>
          </p:spPr>
        </p:sp>
      </p:grpSp>
      <p:sp>
        <p:nvSpPr>
          <p:cNvPr id="110" name="Google Shape;110;p16"/>
          <p:cNvSpPr txBox="1"/>
          <p:nvPr>
            <p:ph idx="5" type="title"/>
          </p:nvPr>
        </p:nvSpPr>
        <p:spPr>
          <a:xfrm flipH="1">
            <a:off x="713275" y="1531261"/>
            <a:ext cx="1831800" cy="4248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000"/>
              <a:buNone/>
              <a:defRPr sz="18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11" name="Google Shape;111;p16"/>
          <p:cNvSpPr txBox="1"/>
          <p:nvPr>
            <p:ph idx="6" type="subTitle"/>
          </p:nvPr>
        </p:nvSpPr>
        <p:spPr>
          <a:xfrm flipH="1">
            <a:off x="713275" y="1841324"/>
            <a:ext cx="1831800" cy="5727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600"/>
              <a:buNone/>
              <a:defRPr sz="1400"/>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112" name="Google Shape;112;p16"/>
          <p:cNvSpPr txBox="1"/>
          <p:nvPr>
            <p:ph idx="7" type="title"/>
          </p:nvPr>
        </p:nvSpPr>
        <p:spPr>
          <a:xfrm>
            <a:off x="6598929" y="1531261"/>
            <a:ext cx="1831800" cy="424800"/>
          </a:xfrm>
          <a:prstGeom prst="rect">
            <a:avLst/>
          </a:prstGeom>
        </p:spPr>
        <p:txBody>
          <a:bodyPr anchorCtr="0" anchor="t" bIns="91425" lIns="91425" spcFirstLastPara="1" rIns="91425" wrap="square" tIns="91425">
            <a:noAutofit/>
          </a:bodyPr>
          <a:lstStyle>
            <a:lvl1pPr lvl="0" rtl="0">
              <a:spcBef>
                <a:spcPts val="0"/>
              </a:spcBef>
              <a:spcAft>
                <a:spcPts val="0"/>
              </a:spcAft>
              <a:buSzPts val="2000"/>
              <a:buNone/>
              <a:defRPr sz="18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13" name="Google Shape;113;p16"/>
          <p:cNvSpPr txBox="1"/>
          <p:nvPr>
            <p:ph idx="8" type="subTitle"/>
          </p:nvPr>
        </p:nvSpPr>
        <p:spPr>
          <a:xfrm>
            <a:off x="6598925" y="1841324"/>
            <a:ext cx="18318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sz="1400"/>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2_1_2">
    <p:spTree>
      <p:nvGrpSpPr>
        <p:cNvPr id="114" name="Shape 114"/>
        <p:cNvGrpSpPr/>
        <p:nvPr/>
      </p:nvGrpSpPr>
      <p:grpSpPr>
        <a:xfrm>
          <a:off x="0" y="0"/>
          <a:ext cx="0" cy="0"/>
          <a:chOff x="0" y="0"/>
          <a:chExt cx="0" cy="0"/>
        </a:xfrm>
      </p:grpSpPr>
      <p:sp>
        <p:nvSpPr>
          <p:cNvPr id="115" name="Google Shape;115;p17"/>
          <p:cNvSpPr txBox="1"/>
          <p:nvPr>
            <p:ph type="title"/>
          </p:nvPr>
        </p:nvSpPr>
        <p:spPr>
          <a:xfrm>
            <a:off x="713225" y="391800"/>
            <a:ext cx="7717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16" name="Google Shape;116;p17"/>
          <p:cNvSpPr txBox="1"/>
          <p:nvPr>
            <p:ph idx="2" type="title"/>
          </p:nvPr>
        </p:nvSpPr>
        <p:spPr>
          <a:xfrm>
            <a:off x="1131475" y="3436478"/>
            <a:ext cx="2055600" cy="424800"/>
          </a:xfrm>
          <a:prstGeom prst="rect">
            <a:avLst/>
          </a:prstGeom>
        </p:spPr>
        <p:txBody>
          <a:bodyPr anchorCtr="0" anchor="t" bIns="91425" lIns="91425" spcFirstLastPara="1" rIns="91425" wrap="square" tIns="91425">
            <a:noAutofit/>
          </a:bodyPr>
          <a:lstStyle>
            <a:lvl1pPr lvl="0" rtl="0">
              <a:spcBef>
                <a:spcPts val="0"/>
              </a:spcBef>
              <a:spcAft>
                <a:spcPts val="0"/>
              </a:spcAft>
              <a:buSzPts val="2000"/>
              <a:buNone/>
              <a:defRPr sz="18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17" name="Google Shape;117;p17"/>
          <p:cNvSpPr txBox="1"/>
          <p:nvPr>
            <p:ph idx="1" type="subTitle"/>
          </p:nvPr>
        </p:nvSpPr>
        <p:spPr>
          <a:xfrm>
            <a:off x="1131475" y="3766250"/>
            <a:ext cx="2055600" cy="6849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118" name="Google Shape;118;p17"/>
          <p:cNvSpPr txBox="1"/>
          <p:nvPr>
            <p:ph idx="3" type="title"/>
          </p:nvPr>
        </p:nvSpPr>
        <p:spPr>
          <a:xfrm>
            <a:off x="3544160" y="3436478"/>
            <a:ext cx="2055600" cy="424800"/>
          </a:xfrm>
          <a:prstGeom prst="rect">
            <a:avLst/>
          </a:prstGeom>
        </p:spPr>
        <p:txBody>
          <a:bodyPr anchorCtr="0" anchor="t" bIns="91425" lIns="91425" spcFirstLastPara="1" rIns="91425" wrap="square" tIns="91425">
            <a:noAutofit/>
          </a:bodyPr>
          <a:lstStyle>
            <a:lvl1pPr lvl="0" rtl="0">
              <a:spcBef>
                <a:spcPts val="0"/>
              </a:spcBef>
              <a:spcAft>
                <a:spcPts val="0"/>
              </a:spcAft>
              <a:buSzPts val="2000"/>
              <a:buNone/>
              <a:defRPr sz="18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19" name="Google Shape;119;p17"/>
          <p:cNvSpPr txBox="1"/>
          <p:nvPr>
            <p:ph idx="4" type="subTitle"/>
          </p:nvPr>
        </p:nvSpPr>
        <p:spPr>
          <a:xfrm>
            <a:off x="3544160" y="3766250"/>
            <a:ext cx="2055600" cy="6849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grpSp>
        <p:nvGrpSpPr>
          <p:cNvPr id="120" name="Google Shape;120;p17"/>
          <p:cNvGrpSpPr/>
          <p:nvPr/>
        </p:nvGrpSpPr>
        <p:grpSpPr>
          <a:xfrm>
            <a:off x="484635" y="310903"/>
            <a:ext cx="8174701" cy="4521644"/>
            <a:chOff x="484635" y="310903"/>
            <a:chExt cx="8174701" cy="4521644"/>
          </a:xfrm>
        </p:grpSpPr>
        <p:sp>
          <p:nvSpPr>
            <p:cNvPr id="121" name="Google Shape;121;p17"/>
            <p:cNvSpPr/>
            <p:nvPr/>
          </p:nvSpPr>
          <p:spPr>
            <a:xfrm>
              <a:off x="484635" y="310903"/>
              <a:ext cx="369338" cy="377201"/>
            </a:xfrm>
            <a:custGeom>
              <a:rect b="b" l="l" r="r" t="t"/>
              <a:pathLst>
                <a:path extrusionOk="0" h="48499" w="47488">
                  <a:moveTo>
                    <a:pt x="0" y="48499"/>
                  </a:moveTo>
                  <a:lnTo>
                    <a:pt x="0" y="0"/>
                  </a:lnTo>
                  <a:lnTo>
                    <a:pt x="47488" y="0"/>
                  </a:lnTo>
                </a:path>
              </a:pathLst>
            </a:custGeom>
            <a:noFill/>
            <a:ln cap="flat" cmpd="sng" w="28575">
              <a:solidFill>
                <a:schemeClr val="lt1"/>
              </a:solidFill>
              <a:prstDash val="solid"/>
              <a:round/>
              <a:headEnd len="med" w="med" type="none"/>
              <a:tailEnd len="med" w="med" type="none"/>
            </a:ln>
          </p:spPr>
        </p:sp>
        <p:sp>
          <p:nvSpPr>
            <p:cNvPr id="122" name="Google Shape;122;p17"/>
            <p:cNvSpPr/>
            <p:nvPr/>
          </p:nvSpPr>
          <p:spPr>
            <a:xfrm rot="-5400000">
              <a:off x="491410" y="4455353"/>
              <a:ext cx="369338" cy="377201"/>
            </a:xfrm>
            <a:custGeom>
              <a:rect b="b" l="l" r="r" t="t"/>
              <a:pathLst>
                <a:path extrusionOk="0" h="48499" w="47488">
                  <a:moveTo>
                    <a:pt x="0" y="48499"/>
                  </a:moveTo>
                  <a:lnTo>
                    <a:pt x="0" y="0"/>
                  </a:lnTo>
                  <a:lnTo>
                    <a:pt x="47488" y="0"/>
                  </a:lnTo>
                </a:path>
              </a:pathLst>
            </a:custGeom>
            <a:noFill/>
            <a:ln cap="flat" cmpd="sng" w="28575">
              <a:solidFill>
                <a:schemeClr val="lt1"/>
              </a:solidFill>
              <a:prstDash val="solid"/>
              <a:round/>
              <a:headEnd len="med" w="med" type="none"/>
              <a:tailEnd len="med" w="med" type="none"/>
            </a:ln>
          </p:spPr>
        </p:sp>
        <p:sp>
          <p:nvSpPr>
            <p:cNvPr id="123" name="Google Shape;123;p17"/>
            <p:cNvSpPr/>
            <p:nvPr/>
          </p:nvSpPr>
          <p:spPr>
            <a:xfrm flipH="1">
              <a:off x="8280691" y="310903"/>
              <a:ext cx="369338" cy="377201"/>
            </a:xfrm>
            <a:custGeom>
              <a:rect b="b" l="l" r="r" t="t"/>
              <a:pathLst>
                <a:path extrusionOk="0" h="48499" w="47488">
                  <a:moveTo>
                    <a:pt x="0" y="48499"/>
                  </a:moveTo>
                  <a:lnTo>
                    <a:pt x="0" y="0"/>
                  </a:lnTo>
                  <a:lnTo>
                    <a:pt x="47488" y="0"/>
                  </a:lnTo>
                </a:path>
              </a:pathLst>
            </a:custGeom>
            <a:noFill/>
            <a:ln cap="flat" cmpd="sng" w="28575">
              <a:solidFill>
                <a:schemeClr val="lt1"/>
              </a:solidFill>
              <a:prstDash val="solid"/>
              <a:round/>
              <a:headEnd len="med" w="med" type="none"/>
              <a:tailEnd len="med" w="med" type="none"/>
            </a:ln>
          </p:spPr>
        </p:sp>
        <p:sp>
          <p:nvSpPr>
            <p:cNvPr id="124" name="Google Shape;124;p17"/>
            <p:cNvSpPr/>
            <p:nvPr/>
          </p:nvSpPr>
          <p:spPr>
            <a:xfrm flipH="1" rot="5400000">
              <a:off x="8286066" y="4459278"/>
              <a:ext cx="369338" cy="377201"/>
            </a:xfrm>
            <a:custGeom>
              <a:rect b="b" l="l" r="r" t="t"/>
              <a:pathLst>
                <a:path extrusionOk="0" h="48499" w="47488">
                  <a:moveTo>
                    <a:pt x="0" y="48499"/>
                  </a:moveTo>
                  <a:lnTo>
                    <a:pt x="0" y="0"/>
                  </a:lnTo>
                  <a:lnTo>
                    <a:pt x="47488" y="0"/>
                  </a:lnTo>
                </a:path>
              </a:pathLst>
            </a:custGeom>
            <a:noFill/>
            <a:ln cap="flat" cmpd="sng" w="28575">
              <a:solidFill>
                <a:schemeClr val="lt1"/>
              </a:solidFill>
              <a:prstDash val="solid"/>
              <a:round/>
              <a:headEnd len="med" w="med" type="none"/>
              <a:tailEnd len="med" w="med" type="none"/>
            </a:ln>
          </p:spPr>
        </p:sp>
      </p:grpSp>
      <p:sp>
        <p:nvSpPr>
          <p:cNvPr id="125" name="Google Shape;125;p17"/>
          <p:cNvSpPr txBox="1"/>
          <p:nvPr>
            <p:ph idx="5" type="title"/>
          </p:nvPr>
        </p:nvSpPr>
        <p:spPr>
          <a:xfrm>
            <a:off x="1131475" y="1702525"/>
            <a:ext cx="2055600" cy="424800"/>
          </a:xfrm>
          <a:prstGeom prst="rect">
            <a:avLst/>
          </a:prstGeom>
        </p:spPr>
        <p:txBody>
          <a:bodyPr anchorCtr="0" anchor="t" bIns="91425" lIns="91425" spcFirstLastPara="1" rIns="91425" wrap="square" tIns="91425">
            <a:noAutofit/>
          </a:bodyPr>
          <a:lstStyle>
            <a:lvl1pPr lvl="0" rtl="0">
              <a:spcBef>
                <a:spcPts val="0"/>
              </a:spcBef>
              <a:spcAft>
                <a:spcPts val="0"/>
              </a:spcAft>
              <a:buSzPts val="2000"/>
              <a:buNone/>
              <a:defRPr sz="18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26" name="Google Shape;126;p17"/>
          <p:cNvSpPr txBox="1"/>
          <p:nvPr>
            <p:ph idx="6" type="subTitle"/>
          </p:nvPr>
        </p:nvSpPr>
        <p:spPr>
          <a:xfrm>
            <a:off x="1131475" y="2032299"/>
            <a:ext cx="2055600" cy="6849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127" name="Google Shape;127;p17"/>
          <p:cNvSpPr txBox="1"/>
          <p:nvPr>
            <p:ph idx="7" type="title"/>
          </p:nvPr>
        </p:nvSpPr>
        <p:spPr>
          <a:xfrm>
            <a:off x="3544160" y="1702525"/>
            <a:ext cx="2055600" cy="424800"/>
          </a:xfrm>
          <a:prstGeom prst="rect">
            <a:avLst/>
          </a:prstGeom>
        </p:spPr>
        <p:txBody>
          <a:bodyPr anchorCtr="0" anchor="t" bIns="91425" lIns="91425" spcFirstLastPara="1" rIns="91425" wrap="square" tIns="91425">
            <a:noAutofit/>
          </a:bodyPr>
          <a:lstStyle>
            <a:lvl1pPr lvl="0" rtl="0">
              <a:spcBef>
                <a:spcPts val="0"/>
              </a:spcBef>
              <a:spcAft>
                <a:spcPts val="0"/>
              </a:spcAft>
              <a:buSzPts val="2000"/>
              <a:buNone/>
              <a:defRPr sz="18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28" name="Google Shape;128;p17"/>
          <p:cNvSpPr txBox="1"/>
          <p:nvPr>
            <p:ph idx="8" type="subTitle"/>
          </p:nvPr>
        </p:nvSpPr>
        <p:spPr>
          <a:xfrm>
            <a:off x="3544160" y="2032299"/>
            <a:ext cx="2055600" cy="6849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129" name="Google Shape;129;p17"/>
          <p:cNvSpPr txBox="1"/>
          <p:nvPr>
            <p:ph idx="9" type="title"/>
          </p:nvPr>
        </p:nvSpPr>
        <p:spPr>
          <a:xfrm>
            <a:off x="5956850" y="3436478"/>
            <a:ext cx="2055600" cy="424800"/>
          </a:xfrm>
          <a:prstGeom prst="rect">
            <a:avLst/>
          </a:prstGeom>
        </p:spPr>
        <p:txBody>
          <a:bodyPr anchorCtr="0" anchor="t" bIns="91425" lIns="91425" spcFirstLastPara="1" rIns="91425" wrap="square" tIns="91425">
            <a:noAutofit/>
          </a:bodyPr>
          <a:lstStyle>
            <a:lvl1pPr lvl="0" rtl="0">
              <a:spcBef>
                <a:spcPts val="0"/>
              </a:spcBef>
              <a:spcAft>
                <a:spcPts val="0"/>
              </a:spcAft>
              <a:buSzPts val="2000"/>
              <a:buNone/>
              <a:defRPr sz="18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30" name="Google Shape;130;p17"/>
          <p:cNvSpPr txBox="1"/>
          <p:nvPr>
            <p:ph idx="13" type="subTitle"/>
          </p:nvPr>
        </p:nvSpPr>
        <p:spPr>
          <a:xfrm>
            <a:off x="5956850" y="3766250"/>
            <a:ext cx="2055600" cy="6849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131" name="Google Shape;131;p17"/>
          <p:cNvSpPr txBox="1"/>
          <p:nvPr>
            <p:ph idx="14" type="title"/>
          </p:nvPr>
        </p:nvSpPr>
        <p:spPr>
          <a:xfrm>
            <a:off x="5956850" y="1702525"/>
            <a:ext cx="2055600" cy="424800"/>
          </a:xfrm>
          <a:prstGeom prst="rect">
            <a:avLst/>
          </a:prstGeom>
        </p:spPr>
        <p:txBody>
          <a:bodyPr anchorCtr="0" anchor="t" bIns="91425" lIns="91425" spcFirstLastPara="1" rIns="91425" wrap="square" tIns="91425">
            <a:noAutofit/>
          </a:bodyPr>
          <a:lstStyle>
            <a:lvl1pPr lvl="0" rtl="0">
              <a:spcBef>
                <a:spcPts val="0"/>
              </a:spcBef>
              <a:spcAft>
                <a:spcPts val="0"/>
              </a:spcAft>
              <a:buSzPts val="2000"/>
              <a:buNone/>
              <a:defRPr sz="18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32" name="Google Shape;132;p17"/>
          <p:cNvSpPr txBox="1"/>
          <p:nvPr>
            <p:ph idx="15" type="subTitle"/>
          </p:nvPr>
        </p:nvSpPr>
        <p:spPr>
          <a:xfrm>
            <a:off x="5956850" y="2032299"/>
            <a:ext cx="2055600" cy="6849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2_1_1">
    <p:spTree>
      <p:nvGrpSpPr>
        <p:cNvPr id="133" name="Shape 133"/>
        <p:cNvGrpSpPr/>
        <p:nvPr/>
      </p:nvGrpSpPr>
      <p:grpSpPr>
        <a:xfrm>
          <a:off x="0" y="0"/>
          <a:ext cx="0" cy="0"/>
          <a:chOff x="0" y="0"/>
          <a:chExt cx="0" cy="0"/>
        </a:xfrm>
      </p:grpSpPr>
      <p:sp>
        <p:nvSpPr>
          <p:cNvPr id="134" name="Google Shape;134;p18"/>
          <p:cNvSpPr txBox="1"/>
          <p:nvPr>
            <p:ph type="title"/>
          </p:nvPr>
        </p:nvSpPr>
        <p:spPr>
          <a:xfrm>
            <a:off x="713225" y="387100"/>
            <a:ext cx="7717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135" name="Google Shape;135;p18"/>
          <p:cNvGrpSpPr/>
          <p:nvPr/>
        </p:nvGrpSpPr>
        <p:grpSpPr>
          <a:xfrm>
            <a:off x="484635" y="310903"/>
            <a:ext cx="8174701" cy="4521644"/>
            <a:chOff x="484635" y="310903"/>
            <a:chExt cx="8174701" cy="4521644"/>
          </a:xfrm>
        </p:grpSpPr>
        <p:sp>
          <p:nvSpPr>
            <p:cNvPr id="136" name="Google Shape;136;p18"/>
            <p:cNvSpPr/>
            <p:nvPr/>
          </p:nvSpPr>
          <p:spPr>
            <a:xfrm>
              <a:off x="484635" y="310903"/>
              <a:ext cx="369338" cy="377201"/>
            </a:xfrm>
            <a:custGeom>
              <a:rect b="b" l="l" r="r" t="t"/>
              <a:pathLst>
                <a:path extrusionOk="0" h="48499" w="47488">
                  <a:moveTo>
                    <a:pt x="0" y="48499"/>
                  </a:moveTo>
                  <a:lnTo>
                    <a:pt x="0" y="0"/>
                  </a:lnTo>
                  <a:lnTo>
                    <a:pt x="47488" y="0"/>
                  </a:lnTo>
                </a:path>
              </a:pathLst>
            </a:custGeom>
            <a:noFill/>
            <a:ln cap="flat" cmpd="sng" w="28575">
              <a:solidFill>
                <a:schemeClr val="lt1"/>
              </a:solidFill>
              <a:prstDash val="solid"/>
              <a:round/>
              <a:headEnd len="med" w="med" type="none"/>
              <a:tailEnd len="med" w="med" type="none"/>
            </a:ln>
          </p:spPr>
        </p:sp>
        <p:sp>
          <p:nvSpPr>
            <p:cNvPr id="137" name="Google Shape;137;p18"/>
            <p:cNvSpPr/>
            <p:nvPr/>
          </p:nvSpPr>
          <p:spPr>
            <a:xfrm rot="-5400000">
              <a:off x="491410" y="4455353"/>
              <a:ext cx="369338" cy="377201"/>
            </a:xfrm>
            <a:custGeom>
              <a:rect b="b" l="l" r="r" t="t"/>
              <a:pathLst>
                <a:path extrusionOk="0" h="48499" w="47488">
                  <a:moveTo>
                    <a:pt x="0" y="48499"/>
                  </a:moveTo>
                  <a:lnTo>
                    <a:pt x="0" y="0"/>
                  </a:lnTo>
                  <a:lnTo>
                    <a:pt x="47488" y="0"/>
                  </a:lnTo>
                </a:path>
              </a:pathLst>
            </a:custGeom>
            <a:noFill/>
            <a:ln cap="flat" cmpd="sng" w="28575">
              <a:solidFill>
                <a:schemeClr val="lt1"/>
              </a:solidFill>
              <a:prstDash val="solid"/>
              <a:round/>
              <a:headEnd len="med" w="med" type="none"/>
              <a:tailEnd len="med" w="med" type="none"/>
            </a:ln>
          </p:spPr>
        </p:sp>
        <p:sp>
          <p:nvSpPr>
            <p:cNvPr id="138" name="Google Shape;138;p18"/>
            <p:cNvSpPr/>
            <p:nvPr/>
          </p:nvSpPr>
          <p:spPr>
            <a:xfrm flipH="1">
              <a:off x="8280691" y="310903"/>
              <a:ext cx="369338" cy="377201"/>
            </a:xfrm>
            <a:custGeom>
              <a:rect b="b" l="l" r="r" t="t"/>
              <a:pathLst>
                <a:path extrusionOk="0" h="48499" w="47488">
                  <a:moveTo>
                    <a:pt x="0" y="48499"/>
                  </a:moveTo>
                  <a:lnTo>
                    <a:pt x="0" y="0"/>
                  </a:lnTo>
                  <a:lnTo>
                    <a:pt x="47488" y="0"/>
                  </a:lnTo>
                </a:path>
              </a:pathLst>
            </a:custGeom>
            <a:noFill/>
            <a:ln cap="flat" cmpd="sng" w="28575">
              <a:solidFill>
                <a:schemeClr val="lt1"/>
              </a:solidFill>
              <a:prstDash val="solid"/>
              <a:round/>
              <a:headEnd len="med" w="med" type="none"/>
              <a:tailEnd len="med" w="med" type="none"/>
            </a:ln>
          </p:spPr>
        </p:sp>
        <p:sp>
          <p:nvSpPr>
            <p:cNvPr id="139" name="Google Shape;139;p18"/>
            <p:cNvSpPr/>
            <p:nvPr/>
          </p:nvSpPr>
          <p:spPr>
            <a:xfrm flipH="1" rot="5400000">
              <a:off x="8286066" y="4459278"/>
              <a:ext cx="369338" cy="377201"/>
            </a:xfrm>
            <a:custGeom>
              <a:rect b="b" l="l" r="r" t="t"/>
              <a:pathLst>
                <a:path extrusionOk="0" h="48499" w="47488">
                  <a:moveTo>
                    <a:pt x="0" y="48499"/>
                  </a:moveTo>
                  <a:lnTo>
                    <a:pt x="0" y="0"/>
                  </a:lnTo>
                  <a:lnTo>
                    <a:pt x="47488" y="0"/>
                  </a:lnTo>
                </a:path>
              </a:pathLst>
            </a:custGeom>
            <a:noFill/>
            <a:ln cap="flat" cmpd="sng" w="28575">
              <a:solidFill>
                <a:schemeClr val="lt1"/>
              </a:solidFill>
              <a:prstDash val="solid"/>
              <a:round/>
              <a:headEnd len="med" w="med" type="none"/>
              <a:tailEnd len="med" w="med" type="none"/>
            </a:ln>
          </p:spPr>
        </p:sp>
      </p:grpSp>
      <p:sp>
        <p:nvSpPr>
          <p:cNvPr id="140" name="Google Shape;140;p18"/>
          <p:cNvSpPr txBox="1"/>
          <p:nvPr>
            <p:ph idx="1" type="subTitle"/>
          </p:nvPr>
        </p:nvSpPr>
        <p:spPr>
          <a:xfrm>
            <a:off x="713225" y="2256675"/>
            <a:ext cx="2139600" cy="14220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 text">
  <p:cSld name="CUSTOM_5">
    <p:spTree>
      <p:nvGrpSpPr>
        <p:cNvPr id="141" name="Shape 141"/>
        <p:cNvGrpSpPr/>
        <p:nvPr/>
      </p:nvGrpSpPr>
      <p:grpSpPr>
        <a:xfrm>
          <a:off x="0" y="0"/>
          <a:ext cx="0" cy="0"/>
          <a:chOff x="0" y="0"/>
          <a:chExt cx="0" cy="0"/>
        </a:xfrm>
      </p:grpSpPr>
      <p:sp>
        <p:nvSpPr>
          <p:cNvPr id="142" name="Google Shape;142;p19"/>
          <p:cNvSpPr txBox="1"/>
          <p:nvPr>
            <p:ph idx="1" type="subTitle"/>
          </p:nvPr>
        </p:nvSpPr>
        <p:spPr>
          <a:xfrm>
            <a:off x="1057925" y="2309988"/>
            <a:ext cx="1900200" cy="656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143" name="Google Shape;143;p19"/>
          <p:cNvSpPr txBox="1"/>
          <p:nvPr>
            <p:ph hasCustomPrompt="1" type="title"/>
          </p:nvPr>
        </p:nvSpPr>
        <p:spPr>
          <a:xfrm>
            <a:off x="1058003" y="1638963"/>
            <a:ext cx="1900200" cy="823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6000"/>
              <a:buNone/>
              <a:defRPr sz="36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44" name="Google Shape;144;p19"/>
          <p:cNvSpPr txBox="1"/>
          <p:nvPr>
            <p:ph idx="2" type="subTitle"/>
          </p:nvPr>
        </p:nvSpPr>
        <p:spPr>
          <a:xfrm>
            <a:off x="3622050" y="3268388"/>
            <a:ext cx="1900200" cy="656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145" name="Google Shape;145;p19"/>
          <p:cNvSpPr txBox="1"/>
          <p:nvPr>
            <p:ph hasCustomPrompt="1" idx="3" type="title"/>
          </p:nvPr>
        </p:nvSpPr>
        <p:spPr>
          <a:xfrm>
            <a:off x="3622126" y="2597363"/>
            <a:ext cx="1900200" cy="823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6000"/>
              <a:buNone/>
              <a:defRPr sz="36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46" name="Google Shape;146;p19"/>
          <p:cNvSpPr txBox="1"/>
          <p:nvPr>
            <p:ph idx="4" type="subTitle"/>
          </p:nvPr>
        </p:nvSpPr>
        <p:spPr>
          <a:xfrm>
            <a:off x="6185962" y="2309988"/>
            <a:ext cx="1900200" cy="656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147" name="Google Shape;147;p19"/>
          <p:cNvSpPr txBox="1"/>
          <p:nvPr>
            <p:ph hasCustomPrompt="1" idx="5" type="title"/>
          </p:nvPr>
        </p:nvSpPr>
        <p:spPr>
          <a:xfrm>
            <a:off x="6186036" y="1638963"/>
            <a:ext cx="1900200" cy="823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6000"/>
              <a:buNone/>
              <a:defRPr sz="36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3">
    <p:spTree>
      <p:nvGrpSpPr>
        <p:cNvPr id="148" name="Shape 148"/>
        <p:cNvGrpSpPr/>
        <p:nvPr/>
      </p:nvGrpSpPr>
      <p:grpSpPr>
        <a:xfrm>
          <a:off x="0" y="0"/>
          <a:ext cx="0" cy="0"/>
          <a:chOff x="0" y="0"/>
          <a:chExt cx="0" cy="0"/>
        </a:xfrm>
      </p:grpSpPr>
      <p:sp>
        <p:nvSpPr>
          <p:cNvPr id="149" name="Google Shape;149;p20"/>
          <p:cNvSpPr txBox="1"/>
          <p:nvPr>
            <p:ph type="title"/>
          </p:nvPr>
        </p:nvSpPr>
        <p:spPr>
          <a:xfrm>
            <a:off x="4081725" y="2258981"/>
            <a:ext cx="4251900" cy="6282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800"/>
              <a:buNone/>
              <a:defRPr sz="36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50" name="Google Shape;150;p20"/>
          <p:cNvSpPr txBox="1"/>
          <p:nvPr>
            <p:ph idx="1" type="subTitle"/>
          </p:nvPr>
        </p:nvSpPr>
        <p:spPr>
          <a:xfrm flipH="1">
            <a:off x="4082025" y="2935525"/>
            <a:ext cx="4251900" cy="15147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grpSp>
        <p:nvGrpSpPr>
          <p:cNvPr id="151" name="Google Shape;151;p20"/>
          <p:cNvGrpSpPr/>
          <p:nvPr/>
        </p:nvGrpSpPr>
        <p:grpSpPr>
          <a:xfrm>
            <a:off x="484635" y="310903"/>
            <a:ext cx="8174701" cy="4521644"/>
            <a:chOff x="484635" y="310903"/>
            <a:chExt cx="8174701" cy="4521644"/>
          </a:xfrm>
        </p:grpSpPr>
        <p:sp>
          <p:nvSpPr>
            <p:cNvPr id="152" name="Google Shape;152;p20"/>
            <p:cNvSpPr/>
            <p:nvPr/>
          </p:nvSpPr>
          <p:spPr>
            <a:xfrm>
              <a:off x="484635" y="310903"/>
              <a:ext cx="369338" cy="377201"/>
            </a:xfrm>
            <a:custGeom>
              <a:rect b="b" l="l" r="r" t="t"/>
              <a:pathLst>
                <a:path extrusionOk="0" h="48499" w="47488">
                  <a:moveTo>
                    <a:pt x="0" y="48499"/>
                  </a:moveTo>
                  <a:lnTo>
                    <a:pt x="0" y="0"/>
                  </a:lnTo>
                  <a:lnTo>
                    <a:pt x="47488" y="0"/>
                  </a:lnTo>
                </a:path>
              </a:pathLst>
            </a:custGeom>
            <a:noFill/>
            <a:ln cap="flat" cmpd="sng" w="28575">
              <a:solidFill>
                <a:schemeClr val="lt1"/>
              </a:solidFill>
              <a:prstDash val="solid"/>
              <a:round/>
              <a:headEnd len="med" w="med" type="none"/>
              <a:tailEnd len="med" w="med" type="none"/>
            </a:ln>
          </p:spPr>
        </p:sp>
        <p:sp>
          <p:nvSpPr>
            <p:cNvPr id="153" name="Google Shape;153;p20"/>
            <p:cNvSpPr/>
            <p:nvPr/>
          </p:nvSpPr>
          <p:spPr>
            <a:xfrm rot="-5400000">
              <a:off x="491410" y="4455353"/>
              <a:ext cx="369338" cy="377201"/>
            </a:xfrm>
            <a:custGeom>
              <a:rect b="b" l="l" r="r" t="t"/>
              <a:pathLst>
                <a:path extrusionOk="0" h="48499" w="47488">
                  <a:moveTo>
                    <a:pt x="0" y="48499"/>
                  </a:moveTo>
                  <a:lnTo>
                    <a:pt x="0" y="0"/>
                  </a:lnTo>
                  <a:lnTo>
                    <a:pt x="47488" y="0"/>
                  </a:lnTo>
                </a:path>
              </a:pathLst>
            </a:custGeom>
            <a:noFill/>
            <a:ln cap="flat" cmpd="sng" w="28575">
              <a:solidFill>
                <a:schemeClr val="lt1"/>
              </a:solidFill>
              <a:prstDash val="solid"/>
              <a:round/>
              <a:headEnd len="med" w="med" type="none"/>
              <a:tailEnd len="med" w="med" type="none"/>
            </a:ln>
          </p:spPr>
        </p:sp>
        <p:sp>
          <p:nvSpPr>
            <p:cNvPr id="154" name="Google Shape;154;p20"/>
            <p:cNvSpPr/>
            <p:nvPr/>
          </p:nvSpPr>
          <p:spPr>
            <a:xfrm flipH="1">
              <a:off x="8280691" y="310903"/>
              <a:ext cx="369338" cy="377201"/>
            </a:xfrm>
            <a:custGeom>
              <a:rect b="b" l="l" r="r" t="t"/>
              <a:pathLst>
                <a:path extrusionOk="0" h="48499" w="47488">
                  <a:moveTo>
                    <a:pt x="0" y="48499"/>
                  </a:moveTo>
                  <a:lnTo>
                    <a:pt x="0" y="0"/>
                  </a:lnTo>
                  <a:lnTo>
                    <a:pt x="47488" y="0"/>
                  </a:lnTo>
                </a:path>
              </a:pathLst>
            </a:custGeom>
            <a:noFill/>
            <a:ln cap="flat" cmpd="sng" w="28575">
              <a:solidFill>
                <a:schemeClr val="lt1"/>
              </a:solidFill>
              <a:prstDash val="solid"/>
              <a:round/>
              <a:headEnd len="med" w="med" type="none"/>
              <a:tailEnd len="med" w="med" type="none"/>
            </a:ln>
          </p:spPr>
        </p:sp>
        <p:sp>
          <p:nvSpPr>
            <p:cNvPr id="155" name="Google Shape;155;p20"/>
            <p:cNvSpPr/>
            <p:nvPr/>
          </p:nvSpPr>
          <p:spPr>
            <a:xfrm flipH="1" rot="5400000">
              <a:off x="8286066" y="4459278"/>
              <a:ext cx="369338" cy="377201"/>
            </a:xfrm>
            <a:custGeom>
              <a:rect b="b" l="l" r="r" t="t"/>
              <a:pathLst>
                <a:path extrusionOk="0" h="48499" w="47488">
                  <a:moveTo>
                    <a:pt x="0" y="48499"/>
                  </a:moveTo>
                  <a:lnTo>
                    <a:pt x="0" y="0"/>
                  </a:lnTo>
                  <a:lnTo>
                    <a:pt x="47488" y="0"/>
                  </a:lnTo>
                </a:path>
              </a:pathLst>
            </a:custGeom>
            <a:noFill/>
            <a:ln cap="flat" cmpd="sng" w="28575">
              <a:solidFill>
                <a:schemeClr val="lt1"/>
              </a:solidFill>
              <a:prstDash val="solid"/>
              <a:round/>
              <a:headEnd len="med" w="med" type="none"/>
              <a:tailEnd len="med" w="med" type="none"/>
            </a:ln>
          </p:spPr>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p:nvPr/>
        </p:nvSpPr>
        <p:spPr>
          <a:xfrm>
            <a:off x="0" y="-25"/>
            <a:ext cx="9144000" cy="5143500"/>
          </a:xfrm>
          <a:prstGeom prst="rect">
            <a:avLst/>
          </a:prstGeom>
          <a:solidFill>
            <a:srgbClr val="030303">
              <a:alpha val="48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3"/>
          <p:cNvSpPr txBox="1"/>
          <p:nvPr>
            <p:ph type="title"/>
          </p:nvPr>
        </p:nvSpPr>
        <p:spPr>
          <a:xfrm>
            <a:off x="713175" y="2150850"/>
            <a:ext cx="77175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800">
                <a:solidFill>
                  <a:schemeClr val="dk1"/>
                </a:solidFill>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3_1">
    <p:spTree>
      <p:nvGrpSpPr>
        <p:cNvPr id="156" name="Shape 156"/>
        <p:cNvGrpSpPr/>
        <p:nvPr/>
      </p:nvGrpSpPr>
      <p:grpSpPr>
        <a:xfrm>
          <a:off x="0" y="0"/>
          <a:ext cx="0" cy="0"/>
          <a:chOff x="0" y="0"/>
          <a:chExt cx="0" cy="0"/>
        </a:xfrm>
      </p:grpSpPr>
      <p:sp>
        <p:nvSpPr>
          <p:cNvPr id="157" name="Google Shape;157;p21"/>
          <p:cNvSpPr txBox="1"/>
          <p:nvPr>
            <p:ph type="title"/>
          </p:nvPr>
        </p:nvSpPr>
        <p:spPr>
          <a:xfrm flipH="1">
            <a:off x="818199" y="2256414"/>
            <a:ext cx="4252800" cy="6282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36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58" name="Google Shape;158;p21"/>
          <p:cNvSpPr txBox="1"/>
          <p:nvPr>
            <p:ph idx="1" type="subTitle"/>
          </p:nvPr>
        </p:nvSpPr>
        <p:spPr>
          <a:xfrm>
            <a:off x="818175" y="2935525"/>
            <a:ext cx="4252800" cy="1514700"/>
          </a:xfrm>
          <a:prstGeom prst="rect">
            <a:avLst/>
          </a:prstGeom>
        </p:spPr>
        <p:txBody>
          <a:bodyPr anchorCtr="0" anchor="ctr" bIns="91425" lIns="91425" spcFirstLastPara="1" rIns="91425" wrap="square" tIns="91425">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CUSTOM_4">
    <p:spTree>
      <p:nvGrpSpPr>
        <p:cNvPr id="159" name="Shape 159"/>
        <p:cNvGrpSpPr/>
        <p:nvPr/>
      </p:nvGrpSpPr>
      <p:grpSpPr>
        <a:xfrm>
          <a:off x="0" y="0"/>
          <a:ext cx="0" cy="0"/>
          <a:chOff x="0" y="0"/>
          <a:chExt cx="0" cy="0"/>
        </a:xfrm>
      </p:grpSpPr>
      <p:sp>
        <p:nvSpPr>
          <p:cNvPr id="160" name="Google Shape;160;p22"/>
          <p:cNvSpPr/>
          <p:nvPr/>
        </p:nvSpPr>
        <p:spPr>
          <a:xfrm>
            <a:off x="0" y="-25"/>
            <a:ext cx="9144000" cy="5143500"/>
          </a:xfrm>
          <a:prstGeom prst="rect">
            <a:avLst/>
          </a:prstGeom>
          <a:solidFill>
            <a:srgbClr val="030303">
              <a:alpha val="48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22"/>
          <p:cNvSpPr txBox="1"/>
          <p:nvPr>
            <p:ph type="title"/>
          </p:nvPr>
        </p:nvSpPr>
        <p:spPr>
          <a:xfrm>
            <a:off x="713275" y="2150850"/>
            <a:ext cx="77175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solidFill>
                  <a:schemeClr val="dk2"/>
                </a:solidFill>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6">
    <p:spTree>
      <p:nvGrpSpPr>
        <p:cNvPr id="162" name="Shape 162"/>
        <p:cNvGrpSpPr/>
        <p:nvPr/>
      </p:nvGrpSpPr>
      <p:grpSpPr>
        <a:xfrm>
          <a:off x="0" y="0"/>
          <a:ext cx="0" cy="0"/>
          <a:chOff x="0" y="0"/>
          <a:chExt cx="0" cy="0"/>
        </a:xfrm>
      </p:grpSpPr>
      <p:sp>
        <p:nvSpPr>
          <p:cNvPr id="163" name="Google Shape;163;p23"/>
          <p:cNvSpPr txBox="1"/>
          <p:nvPr>
            <p:ph type="title"/>
          </p:nvPr>
        </p:nvSpPr>
        <p:spPr>
          <a:xfrm>
            <a:off x="2021800" y="2854950"/>
            <a:ext cx="5100300" cy="502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sz="2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64" name="Google Shape;164;p23"/>
          <p:cNvSpPr txBox="1"/>
          <p:nvPr>
            <p:ph idx="1" type="subTitle"/>
          </p:nvPr>
        </p:nvSpPr>
        <p:spPr>
          <a:xfrm>
            <a:off x="2021800" y="1786050"/>
            <a:ext cx="5100300" cy="1068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600"/>
              <a:buNone/>
              <a:defRPr sz="2200"/>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grpSp>
        <p:nvGrpSpPr>
          <p:cNvPr id="165" name="Google Shape;165;p23"/>
          <p:cNvGrpSpPr/>
          <p:nvPr/>
        </p:nvGrpSpPr>
        <p:grpSpPr>
          <a:xfrm>
            <a:off x="1322860" y="920528"/>
            <a:ext cx="6498301" cy="3302444"/>
            <a:chOff x="2923035" y="691903"/>
            <a:chExt cx="6498301" cy="3302444"/>
          </a:xfrm>
        </p:grpSpPr>
        <p:sp>
          <p:nvSpPr>
            <p:cNvPr id="166" name="Google Shape;166;p23"/>
            <p:cNvSpPr/>
            <p:nvPr/>
          </p:nvSpPr>
          <p:spPr>
            <a:xfrm>
              <a:off x="2923035" y="691903"/>
              <a:ext cx="369338" cy="377201"/>
            </a:xfrm>
            <a:custGeom>
              <a:rect b="b" l="l" r="r" t="t"/>
              <a:pathLst>
                <a:path extrusionOk="0" h="48499" w="47488">
                  <a:moveTo>
                    <a:pt x="0" y="48499"/>
                  </a:moveTo>
                  <a:lnTo>
                    <a:pt x="0" y="0"/>
                  </a:lnTo>
                  <a:lnTo>
                    <a:pt x="47488" y="0"/>
                  </a:lnTo>
                </a:path>
              </a:pathLst>
            </a:custGeom>
            <a:noFill/>
            <a:ln cap="flat" cmpd="sng" w="28575">
              <a:solidFill>
                <a:schemeClr val="lt1"/>
              </a:solidFill>
              <a:prstDash val="solid"/>
              <a:round/>
              <a:headEnd len="med" w="med" type="none"/>
              <a:tailEnd len="med" w="med" type="none"/>
            </a:ln>
          </p:spPr>
        </p:sp>
        <p:sp>
          <p:nvSpPr>
            <p:cNvPr id="167" name="Google Shape;167;p23"/>
            <p:cNvSpPr/>
            <p:nvPr/>
          </p:nvSpPr>
          <p:spPr>
            <a:xfrm rot="-5400000">
              <a:off x="2929810" y="3617153"/>
              <a:ext cx="369338" cy="377201"/>
            </a:xfrm>
            <a:custGeom>
              <a:rect b="b" l="l" r="r" t="t"/>
              <a:pathLst>
                <a:path extrusionOk="0" h="48499" w="47488">
                  <a:moveTo>
                    <a:pt x="0" y="48499"/>
                  </a:moveTo>
                  <a:lnTo>
                    <a:pt x="0" y="0"/>
                  </a:lnTo>
                  <a:lnTo>
                    <a:pt x="47488" y="0"/>
                  </a:lnTo>
                </a:path>
              </a:pathLst>
            </a:custGeom>
            <a:noFill/>
            <a:ln cap="flat" cmpd="sng" w="28575">
              <a:solidFill>
                <a:schemeClr val="lt1"/>
              </a:solidFill>
              <a:prstDash val="solid"/>
              <a:round/>
              <a:headEnd len="med" w="med" type="none"/>
              <a:tailEnd len="med" w="med" type="none"/>
            </a:ln>
          </p:spPr>
        </p:sp>
        <p:sp>
          <p:nvSpPr>
            <p:cNvPr id="168" name="Google Shape;168;p23"/>
            <p:cNvSpPr/>
            <p:nvPr/>
          </p:nvSpPr>
          <p:spPr>
            <a:xfrm flipH="1">
              <a:off x="9042691" y="691903"/>
              <a:ext cx="369338" cy="377201"/>
            </a:xfrm>
            <a:custGeom>
              <a:rect b="b" l="l" r="r" t="t"/>
              <a:pathLst>
                <a:path extrusionOk="0" h="48499" w="47488">
                  <a:moveTo>
                    <a:pt x="0" y="48499"/>
                  </a:moveTo>
                  <a:lnTo>
                    <a:pt x="0" y="0"/>
                  </a:lnTo>
                  <a:lnTo>
                    <a:pt x="47488" y="0"/>
                  </a:lnTo>
                </a:path>
              </a:pathLst>
            </a:custGeom>
            <a:noFill/>
            <a:ln cap="flat" cmpd="sng" w="28575">
              <a:solidFill>
                <a:schemeClr val="lt1"/>
              </a:solidFill>
              <a:prstDash val="solid"/>
              <a:round/>
              <a:headEnd len="med" w="med" type="none"/>
              <a:tailEnd len="med" w="med" type="none"/>
            </a:ln>
          </p:spPr>
        </p:sp>
        <p:sp>
          <p:nvSpPr>
            <p:cNvPr id="169" name="Google Shape;169;p23"/>
            <p:cNvSpPr/>
            <p:nvPr/>
          </p:nvSpPr>
          <p:spPr>
            <a:xfrm flipH="1" rot="5400000">
              <a:off x="9048066" y="3621078"/>
              <a:ext cx="369338" cy="377201"/>
            </a:xfrm>
            <a:custGeom>
              <a:rect b="b" l="l" r="r" t="t"/>
              <a:pathLst>
                <a:path extrusionOk="0" h="48499" w="47488">
                  <a:moveTo>
                    <a:pt x="0" y="48499"/>
                  </a:moveTo>
                  <a:lnTo>
                    <a:pt x="0" y="0"/>
                  </a:lnTo>
                  <a:lnTo>
                    <a:pt x="47488" y="0"/>
                  </a:lnTo>
                </a:path>
              </a:pathLst>
            </a:custGeom>
            <a:noFill/>
            <a:ln cap="flat" cmpd="sng" w="28575">
              <a:solidFill>
                <a:schemeClr val="lt1"/>
              </a:solidFill>
              <a:prstDash val="solid"/>
              <a:round/>
              <a:headEnd len="med" w="med" type="none"/>
              <a:tailEnd len="med" w="med" type="none"/>
            </a:ln>
          </p:spPr>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8">
    <p:spTree>
      <p:nvGrpSpPr>
        <p:cNvPr id="170" name="Shape 170"/>
        <p:cNvGrpSpPr/>
        <p:nvPr/>
      </p:nvGrpSpPr>
      <p:grpSpPr>
        <a:xfrm>
          <a:off x="0" y="0"/>
          <a:ext cx="0" cy="0"/>
          <a:chOff x="0" y="0"/>
          <a:chExt cx="0" cy="0"/>
        </a:xfrm>
      </p:grpSpPr>
      <p:sp>
        <p:nvSpPr>
          <p:cNvPr id="171" name="Google Shape;171;p24"/>
          <p:cNvSpPr txBox="1"/>
          <p:nvPr>
            <p:ph type="title"/>
          </p:nvPr>
        </p:nvSpPr>
        <p:spPr>
          <a:xfrm>
            <a:off x="713225" y="397075"/>
            <a:ext cx="7717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1">
    <p:spTree>
      <p:nvGrpSpPr>
        <p:cNvPr id="172" name="Shape 172"/>
        <p:cNvGrpSpPr/>
        <p:nvPr/>
      </p:nvGrpSpPr>
      <p:grpSpPr>
        <a:xfrm>
          <a:off x="0" y="0"/>
          <a:ext cx="0" cy="0"/>
          <a:chOff x="0" y="0"/>
          <a:chExt cx="0" cy="0"/>
        </a:xfrm>
      </p:grpSpPr>
      <p:sp>
        <p:nvSpPr>
          <p:cNvPr id="173" name="Google Shape;173;p25"/>
          <p:cNvSpPr/>
          <p:nvPr/>
        </p:nvSpPr>
        <p:spPr>
          <a:xfrm>
            <a:off x="0" y="-25"/>
            <a:ext cx="9144000" cy="5143500"/>
          </a:xfrm>
          <a:prstGeom prst="rect">
            <a:avLst/>
          </a:prstGeom>
          <a:solidFill>
            <a:srgbClr val="030303">
              <a:alpha val="48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25"/>
          <p:cNvSpPr txBox="1"/>
          <p:nvPr>
            <p:ph type="title"/>
          </p:nvPr>
        </p:nvSpPr>
        <p:spPr>
          <a:xfrm>
            <a:off x="2842025" y="2042886"/>
            <a:ext cx="3450600" cy="722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sz="38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75" name="Google Shape;175;p25"/>
          <p:cNvSpPr txBox="1"/>
          <p:nvPr>
            <p:ph idx="1" type="subTitle"/>
          </p:nvPr>
        </p:nvSpPr>
        <p:spPr>
          <a:xfrm>
            <a:off x="6094750" y="540860"/>
            <a:ext cx="2336100" cy="15762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600"/>
              <a:buNone/>
              <a:defRPr sz="1400"/>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176" name="Google Shape;176;p25"/>
          <p:cNvSpPr txBox="1"/>
          <p:nvPr/>
        </p:nvSpPr>
        <p:spPr>
          <a:xfrm>
            <a:off x="713225" y="3336550"/>
            <a:ext cx="2084700" cy="1267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solidFill>
                  <a:schemeClr val="dk1"/>
                </a:solidFill>
                <a:latin typeface="Didact Gothic"/>
                <a:ea typeface="Didact Gothic"/>
                <a:cs typeface="Didact Gothic"/>
                <a:sym typeface="Didact Gothic"/>
              </a:rPr>
              <a:t>CREDITS</a:t>
            </a:r>
            <a:r>
              <a:rPr lang="en" sz="1200">
                <a:solidFill>
                  <a:schemeClr val="dk1"/>
                </a:solidFill>
                <a:latin typeface="Didact Gothic"/>
                <a:ea typeface="Didact Gothic"/>
                <a:cs typeface="Didact Gothic"/>
                <a:sym typeface="Didact Gothic"/>
              </a:rPr>
              <a:t>: This presentation template was created by </a:t>
            </a:r>
            <a:r>
              <a:rPr b="1" lang="en" sz="1200">
                <a:solidFill>
                  <a:schemeClr val="dk1"/>
                </a:solidFill>
                <a:uFill>
                  <a:noFill/>
                </a:uFill>
                <a:latin typeface="Didact Gothic"/>
                <a:ea typeface="Didact Gothic"/>
                <a:cs typeface="Didact Gothic"/>
                <a:sym typeface="Didact Gothic"/>
                <a:hlinkClick r:id="rId2">
                  <a:extLst>
                    <a:ext uri="{A12FA001-AC4F-418D-AE19-62706E023703}">
                      <ahyp:hlinkClr val="tx"/>
                    </a:ext>
                  </a:extLst>
                </a:hlinkClick>
              </a:rPr>
              <a:t>Slidesgo</a:t>
            </a:r>
            <a:r>
              <a:rPr b="1" lang="en" sz="1200">
                <a:solidFill>
                  <a:schemeClr val="dk1"/>
                </a:solidFill>
                <a:latin typeface="Didact Gothic"/>
                <a:ea typeface="Didact Gothic"/>
                <a:cs typeface="Didact Gothic"/>
                <a:sym typeface="Didact Gothic"/>
              </a:rPr>
              <a:t>,</a:t>
            </a:r>
            <a:r>
              <a:rPr lang="en" sz="1200">
                <a:solidFill>
                  <a:schemeClr val="dk1"/>
                </a:solidFill>
                <a:latin typeface="Didact Gothic"/>
                <a:ea typeface="Didact Gothic"/>
                <a:cs typeface="Didact Gothic"/>
                <a:sym typeface="Didact Gothic"/>
              </a:rPr>
              <a:t> including icons by </a:t>
            </a:r>
            <a:r>
              <a:rPr b="1" lang="en" sz="1200">
                <a:solidFill>
                  <a:schemeClr val="dk1"/>
                </a:solidFill>
                <a:uFill>
                  <a:noFill/>
                </a:uFill>
                <a:latin typeface="Didact Gothic"/>
                <a:ea typeface="Didact Gothic"/>
                <a:cs typeface="Didact Gothic"/>
                <a:sym typeface="Didact Gothic"/>
                <a:hlinkClick r:id="rId3">
                  <a:extLst>
                    <a:ext uri="{A12FA001-AC4F-418D-AE19-62706E023703}">
                      <ahyp:hlinkClr val="tx"/>
                    </a:ext>
                  </a:extLst>
                </a:hlinkClick>
              </a:rPr>
              <a:t>Flaticon</a:t>
            </a:r>
            <a:r>
              <a:rPr lang="en" sz="1200">
                <a:solidFill>
                  <a:schemeClr val="dk1"/>
                </a:solidFill>
                <a:latin typeface="Didact Gothic"/>
                <a:ea typeface="Didact Gothic"/>
                <a:cs typeface="Didact Gothic"/>
                <a:sym typeface="Didact Gothic"/>
              </a:rPr>
              <a:t> and infographics &amp; images by </a:t>
            </a:r>
            <a:r>
              <a:rPr b="1" lang="en" sz="1200">
                <a:solidFill>
                  <a:schemeClr val="dk1"/>
                </a:solidFill>
                <a:uFill>
                  <a:noFill/>
                </a:uFill>
                <a:latin typeface="Didact Gothic"/>
                <a:ea typeface="Didact Gothic"/>
                <a:cs typeface="Didact Gothic"/>
                <a:sym typeface="Didact Gothic"/>
                <a:hlinkClick r:id="rId4">
                  <a:extLst>
                    <a:ext uri="{A12FA001-AC4F-418D-AE19-62706E023703}">
                      <ahyp:hlinkClr val="tx"/>
                    </a:ext>
                  </a:extLst>
                </a:hlinkClick>
              </a:rPr>
              <a:t>Freepik</a:t>
            </a:r>
            <a:r>
              <a:rPr lang="en" sz="1200">
                <a:solidFill>
                  <a:schemeClr val="dk1"/>
                </a:solidFill>
                <a:latin typeface="Didact Gothic"/>
                <a:ea typeface="Didact Gothic"/>
                <a:cs typeface="Didact Gothic"/>
                <a:sym typeface="Didact Gothic"/>
              </a:rPr>
              <a:t>.</a:t>
            </a:r>
            <a:endParaRPr sz="1200">
              <a:solidFill>
                <a:schemeClr val="dk1"/>
              </a:solidFill>
              <a:latin typeface="Didact Gothic"/>
              <a:ea typeface="Didact Gothic"/>
              <a:cs typeface="Didact Gothic"/>
              <a:sym typeface="Didact Gothic"/>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ontents slide layout">
  <p:cSld name="1_Contents slide layout">
    <p:spTree>
      <p:nvGrpSpPr>
        <p:cNvPr id="177" name="Shape 177"/>
        <p:cNvGrpSpPr/>
        <p:nvPr/>
      </p:nvGrpSpPr>
      <p:grpSpPr>
        <a:xfrm>
          <a:off x="0" y="0"/>
          <a:ext cx="0" cy="0"/>
          <a:chOff x="0" y="0"/>
          <a:chExt cx="0" cy="0"/>
        </a:xfrm>
      </p:grpSpPr>
      <p:sp>
        <p:nvSpPr>
          <p:cNvPr id="178" name="Google Shape;178;p26"/>
          <p:cNvSpPr txBox="1"/>
          <p:nvPr>
            <p:ph idx="1" type="body"/>
          </p:nvPr>
        </p:nvSpPr>
        <p:spPr>
          <a:xfrm>
            <a:off x="242647" y="254632"/>
            <a:ext cx="8679900" cy="543000"/>
          </a:xfrm>
          <a:prstGeom prst="rect">
            <a:avLst/>
          </a:prstGeom>
          <a:noFill/>
          <a:ln>
            <a:noFill/>
          </a:ln>
        </p:spPr>
        <p:txBody>
          <a:bodyPr anchorCtr="0" anchor="ctr" bIns="34275" lIns="68575" spcFirstLastPara="1" rIns="68575" wrap="square" tIns="34275">
            <a:noAutofit/>
          </a:bodyPr>
          <a:lstStyle>
            <a:lvl1pPr indent="-228600" lvl="0" marL="457200" marR="0" rtl="0" algn="ctr">
              <a:lnSpc>
                <a:spcPct val="90000"/>
              </a:lnSpc>
              <a:spcBef>
                <a:spcPts val="800"/>
              </a:spcBef>
              <a:spcAft>
                <a:spcPts val="0"/>
              </a:spcAft>
              <a:buClr>
                <a:srgbClr val="262626"/>
              </a:buClr>
              <a:buSzPts val="4100"/>
              <a:buFont typeface="Arial"/>
              <a:buNone/>
              <a:defRPr b="0" i="0" sz="4100" u="none" cap="none" strike="noStrike">
                <a:solidFill>
                  <a:srgbClr val="262626"/>
                </a:solidFill>
                <a:latin typeface="Arial"/>
                <a:ea typeface="Arial"/>
                <a:cs typeface="Arial"/>
                <a:sym typeface="Arial"/>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179" name="Google Shape;179;p26"/>
          <p:cNvSpPr/>
          <p:nvPr/>
        </p:nvSpPr>
        <p:spPr>
          <a:xfrm>
            <a:off x="0" y="4933665"/>
            <a:ext cx="9144000" cy="21000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180" name="Google Shape;180;p26"/>
          <p:cNvSpPr/>
          <p:nvPr/>
        </p:nvSpPr>
        <p:spPr>
          <a:xfrm flipH="1" rot="3262716">
            <a:off x="-121880" y="220869"/>
            <a:ext cx="1315538" cy="397522"/>
          </a:xfrm>
          <a:custGeom>
            <a:rect b="b" l="l" r="r" t="t"/>
            <a:pathLst>
              <a:path extrusionOk="0" h="666266" w="2204904">
                <a:moveTo>
                  <a:pt x="2141990" y="577887"/>
                </a:moveTo>
                <a:lnTo>
                  <a:pt x="2204904" y="666266"/>
                </a:lnTo>
                <a:lnTo>
                  <a:pt x="1379318" y="666266"/>
                </a:lnTo>
                <a:cubicBezTo>
                  <a:pt x="1354913" y="666266"/>
                  <a:pt x="1335129" y="646482"/>
                  <a:pt x="1335129" y="622077"/>
                </a:cubicBezTo>
                <a:cubicBezTo>
                  <a:pt x="1335129" y="597671"/>
                  <a:pt x="1354913" y="577888"/>
                  <a:pt x="1379318" y="577887"/>
                </a:cubicBezTo>
                <a:close/>
                <a:moveTo>
                  <a:pt x="1936301" y="288944"/>
                </a:moveTo>
                <a:lnTo>
                  <a:pt x="1999215" y="377322"/>
                </a:lnTo>
                <a:lnTo>
                  <a:pt x="711754" y="377322"/>
                </a:lnTo>
                <a:cubicBezTo>
                  <a:pt x="687349" y="377322"/>
                  <a:pt x="667564" y="357538"/>
                  <a:pt x="667564" y="333133"/>
                </a:cubicBezTo>
                <a:cubicBezTo>
                  <a:pt x="667564" y="308728"/>
                  <a:pt x="687348" y="288944"/>
                  <a:pt x="711754" y="288944"/>
                </a:cubicBezTo>
                <a:close/>
                <a:moveTo>
                  <a:pt x="1730611" y="0"/>
                </a:moveTo>
                <a:lnTo>
                  <a:pt x="1793525" y="88378"/>
                </a:lnTo>
                <a:lnTo>
                  <a:pt x="44189" y="88378"/>
                </a:lnTo>
                <a:cubicBezTo>
                  <a:pt x="19785" y="88379"/>
                  <a:pt x="1" y="68594"/>
                  <a:pt x="0" y="44189"/>
                </a:cubicBezTo>
                <a:cubicBezTo>
                  <a:pt x="0" y="19783"/>
                  <a:pt x="19784" y="0"/>
                  <a:pt x="44190" y="0"/>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713225" y="387100"/>
            <a:ext cx="77175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713225" y="1246950"/>
            <a:ext cx="7717500" cy="3357000"/>
          </a:xfrm>
          <a:prstGeom prst="rect">
            <a:avLst/>
          </a:prstGeom>
        </p:spPr>
        <p:txBody>
          <a:bodyPr anchorCtr="0" anchor="ctr" bIns="91425" lIns="91425" spcFirstLastPara="1" rIns="91425" wrap="square" tIns="91425">
            <a:noAutofit/>
          </a:bodyPr>
          <a:lstStyle>
            <a:lvl1pPr indent="-330200" lvl="0" marL="457200">
              <a:spcBef>
                <a:spcPts val="0"/>
              </a:spcBef>
              <a:spcAft>
                <a:spcPts val="0"/>
              </a:spcAft>
              <a:buSzPts val="1600"/>
              <a:buChar char="●"/>
              <a:defRPr/>
            </a:lvl1pPr>
            <a:lvl2pPr indent="-330200" lvl="1" marL="914400">
              <a:spcBef>
                <a:spcPts val="0"/>
              </a:spcBef>
              <a:spcAft>
                <a:spcPts val="0"/>
              </a:spcAft>
              <a:buSzPts val="1600"/>
              <a:buChar char="○"/>
              <a:defRPr/>
            </a:lvl2pPr>
            <a:lvl3pPr indent="-330200" lvl="2" marL="1371600">
              <a:spcBef>
                <a:spcPts val="0"/>
              </a:spcBef>
              <a:spcAft>
                <a:spcPts val="0"/>
              </a:spcAft>
              <a:buSzPts val="1600"/>
              <a:buChar char="■"/>
              <a:defRPr/>
            </a:lvl3pPr>
            <a:lvl4pPr indent="-330200" lvl="3" marL="1828800">
              <a:spcBef>
                <a:spcPts val="0"/>
              </a:spcBef>
              <a:spcAft>
                <a:spcPts val="0"/>
              </a:spcAft>
              <a:buSzPts val="1600"/>
              <a:buChar char="●"/>
              <a:defRPr/>
            </a:lvl4pPr>
            <a:lvl5pPr indent="-330200" lvl="4" marL="2286000">
              <a:spcBef>
                <a:spcPts val="0"/>
              </a:spcBef>
              <a:spcAft>
                <a:spcPts val="0"/>
              </a:spcAft>
              <a:buSzPts val="1600"/>
              <a:buChar char="○"/>
              <a:defRPr/>
            </a:lvl5pPr>
            <a:lvl6pPr indent="-330200" lvl="5" marL="2743200">
              <a:spcBef>
                <a:spcPts val="0"/>
              </a:spcBef>
              <a:spcAft>
                <a:spcPts val="0"/>
              </a:spcAft>
              <a:buSzPts val="1600"/>
              <a:buChar char="■"/>
              <a:defRPr/>
            </a:lvl6pPr>
            <a:lvl7pPr indent="-330200" lvl="6" marL="3200400">
              <a:spcBef>
                <a:spcPts val="0"/>
              </a:spcBef>
              <a:spcAft>
                <a:spcPts val="0"/>
              </a:spcAft>
              <a:buSzPts val="1600"/>
              <a:buChar char="●"/>
              <a:defRPr/>
            </a:lvl7pPr>
            <a:lvl8pPr indent="-330200" lvl="7" marL="3657600">
              <a:spcBef>
                <a:spcPts val="0"/>
              </a:spcBef>
              <a:spcAft>
                <a:spcPts val="0"/>
              </a:spcAft>
              <a:buSzPts val="1600"/>
              <a:buChar char="○"/>
              <a:defRPr/>
            </a:lvl8pPr>
            <a:lvl9pPr indent="-330200" lvl="8" marL="4114800">
              <a:spcBef>
                <a:spcPts val="0"/>
              </a:spcBef>
              <a:spcAft>
                <a:spcPts val="0"/>
              </a:spcAft>
              <a:buSzPts val="1600"/>
              <a:buChar char="■"/>
              <a:defRPr/>
            </a:lvl9pPr>
          </a:lstStyle>
          <a:p/>
        </p:txBody>
      </p:sp>
      <p:grpSp>
        <p:nvGrpSpPr>
          <p:cNvPr id="19" name="Google Shape;19;p4"/>
          <p:cNvGrpSpPr/>
          <p:nvPr/>
        </p:nvGrpSpPr>
        <p:grpSpPr>
          <a:xfrm>
            <a:off x="484635" y="310903"/>
            <a:ext cx="8174701" cy="4521644"/>
            <a:chOff x="484635" y="310903"/>
            <a:chExt cx="8174701" cy="4521644"/>
          </a:xfrm>
        </p:grpSpPr>
        <p:sp>
          <p:nvSpPr>
            <p:cNvPr id="20" name="Google Shape;20;p4"/>
            <p:cNvSpPr/>
            <p:nvPr/>
          </p:nvSpPr>
          <p:spPr>
            <a:xfrm>
              <a:off x="484635" y="310903"/>
              <a:ext cx="369338" cy="377201"/>
            </a:xfrm>
            <a:custGeom>
              <a:rect b="b" l="l" r="r" t="t"/>
              <a:pathLst>
                <a:path extrusionOk="0" h="48499" w="47488">
                  <a:moveTo>
                    <a:pt x="0" y="48499"/>
                  </a:moveTo>
                  <a:lnTo>
                    <a:pt x="0" y="0"/>
                  </a:lnTo>
                  <a:lnTo>
                    <a:pt x="47488" y="0"/>
                  </a:lnTo>
                </a:path>
              </a:pathLst>
            </a:custGeom>
            <a:noFill/>
            <a:ln cap="flat" cmpd="sng" w="28575">
              <a:solidFill>
                <a:schemeClr val="lt1"/>
              </a:solidFill>
              <a:prstDash val="solid"/>
              <a:round/>
              <a:headEnd len="med" w="med" type="none"/>
              <a:tailEnd len="med" w="med" type="none"/>
            </a:ln>
          </p:spPr>
        </p:sp>
        <p:sp>
          <p:nvSpPr>
            <p:cNvPr id="21" name="Google Shape;21;p4"/>
            <p:cNvSpPr/>
            <p:nvPr/>
          </p:nvSpPr>
          <p:spPr>
            <a:xfrm rot="-5400000">
              <a:off x="491410" y="4455353"/>
              <a:ext cx="369338" cy="377201"/>
            </a:xfrm>
            <a:custGeom>
              <a:rect b="b" l="l" r="r" t="t"/>
              <a:pathLst>
                <a:path extrusionOk="0" h="48499" w="47488">
                  <a:moveTo>
                    <a:pt x="0" y="48499"/>
                  </a:moveTo>
                  <a:lnTo>
                    <a:pt x="0" y="0"/>
                  </a:lnTo>
                  <a:lnTo>
                    <a:pt x="47488" y="0"/>
                  </a:lnTo>
                </a:path>
              </a:pathLst>
            </a:custGeom>
            <a:noFill/>
            <a:ln cap="flat" cmpd="sng" w="28575">
              <a:solidFill>
                <a:schemeClr val="lt1"/>
              </a:solidFill>
              <a:prstDash val="solid"/>
              <a:round/>
              <a:headEnd len="med" w="med" type="none"/>
              <a:tailEnd len="med" w="med" type="none"/>
            </a:ln>
          </p:spPr>
        </p:sp>
        <p:sp>
          <p:nvSpPr>
            <p:cNvPr id="22" name="Google Shape;22;p4"/>
            <p:cNvSpPr/>
            <p:nvPr/>
          </p:nvSpPr>
          <p:spPr>
            <a:xfrm flipH="1">
              <a:off x="8280691" y="310903"/>
              <a:ext cx="369338" cy="377201"/>
            </a:xfrm>
            <a:custGeom>
              <a:rect b="b" l="l" r="r" t="t"/>
              <a:pathLst>
                <a:path extrusionOk="0" h="48499" w="47488">
                  <a:moveTo>
                    <a:pt x="0" y="48499"/>
                  </a:moveTo>
                  <a:lnTo>
                    <a:pt x="0" y="0"/>
                  </a:lnTo>
                  <a:lnTo>
                    <a:pt x="47488" y="0"/>
                  </a:lnTo>
                </a:path>
              </a:pathLst>
            </a:custGeom>
            <a:noFill/>
            <a:ln cap="flat" cmpd="sng" w="28575">
              <a:solidFill>
                <a:schemeClr val="lt1"/>
              </a:solidFill>
              <a:prstDash val="solid"/>
              <a:round/>
              <a:headEnd len="med" w="med" type="none"/>
              <a:tailEnd len="med" w="med" type="none"/>
            </a:ln>
          </p:spPr>
        </p:sp>
        <p:sp>
          <p:nvSpPr>
            <p:cNvPr id="23" name="Google Shape;23;p4"/>
            <p:cNvSpPr/>
            <p:nvPr/>
          </p:nvSpPr>
          <p:spPr>
            <a:xfrm flipH="1" rot="5400000">
              <a:off x="8286066" y="4459278"/>
              <a:ext cx="369338" cy="377201"/>
            </a:xfrm>
            <a:custGeom>
              <a:rect b="b" l="l" r="r" t="t"/>
              <a:pathLst>
                <a:path extrusionOk="0" h="48499" w="47488">
                  <a:moveTo>
                    <a:pt x="0" y="48499"/>
                  </a:moveTo>
                  <a:lnTo>
                    <a:pt x="0" y="0"/>
                  </a:lnTo>
                  <a:lnTo>
                    <a:pt x="47488" y="0"/>
                  </a:lnTo>
                </a:path>
              </a:pathLst>
            </a:custGeom>
            <a:noFill/>
            <a:ln cap="flat" cmpd="sng" w="28575">
              <a:solidFill>
                <a:schemeClr val="lt1"/>
              </a:solidFill>
              <a:prstDash val="solid"/>
              <a:round/>
              <a:headEnd len="med" w="med" type="none"/>
              <a:tailEnd len="med" w="med" type="none"/>
            </a:ln>
          </p:spPr>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txBox="1"/>
          <p:nvPr>
            <p:ph type="title"/>
          </p:nvPr>
        </p:nvSpPr>
        <p:spPr>
          <a:xfrm>
            <a:off x="713225" y="387100"/>
            <a:ext cx="77175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6" name="Google Shape;26;p5"/>
          <p:cNvSpPr txBox="1"/>
          <p:nvPr>
            <p:ph idx="1" type="body"/>
          </p:nvPr>
        </p:nvSpPr>
        <p:spPr>
          <a:xfrm>
            <a:off x="1228525" y="2395580"/>
            <a:ext cx="3139200" cy="14727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7" name="Google Shape;27;p5"/>
          <p:cNvSpPr txBox="1"/>
          <p:nvPr>
            <p:ph idx="2" type="body"/>
          </p:nvPr>
        </p:nvSpPr>
        <p:spPr>
          <a:xfrm>
            <a:off x="4776327" y="2395580"/>
            <a:ext cx="3139200" cy="14727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8" name="Google Shape;28;p5"/>
          <p:cNvSpPr txBox="1"/>
          <p:nvPr>
            <p:ph idx="3" type="title"/>
          </p:nvPr>
        </p:nvSpPr>
        <p:spPr>
          <a:xfrm>
            <a:off x="1228525" y="2068750"/>
            <a:ext cx="3139200" cy="421800"/>
          </a:xfrm>
          <a:prstGeom prst="rect">
            <a:avLst/>
          </a:prstGeom>
        </p:spPr>
        <p:txBody>
          <a:bodyPr anchorCtr="0" anchor="t" bIns="91425" lIns="91425" spcFirstLastPara="1" rIns="91425" wrap="square" tIns="91425">
            <a:noAutofit/>
          </a:bodyPr>
          <a:lstStyle>
            <a:lvl1pPr lvl="0">
              <a:spcBef>
                <a:spcPts val="0"/>
              </a:spcBef>
              <a:spcAft>
                <a:spcPts val="0"/>
              </a:spcAft>
              <a:buSzPts val="2600"/>
              <a:buNone/>
              <a:defRPr sz="18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29" name="Google Shape;29;p5"/>
          <p:cNvSpPr txBox="1"/>
          <p:nvPr>
            <p:ph idx="4" type="title"/>
          </p:nvPr>
        </p:nvSpPr>
        <p:spPr>
          <a:xfrm>
            <a:off x="4776326" y="2068750"/>
            <a:ext cx="3139200" cy="421800"/>
          </a:xfrm>
          <a:prstGeom prst="rect">
            <a:avLst/>
          </a:prstGeom>
        </p:spPr>
        <p:txBody>
          <a:bodyPr anchorCtr="0" anchor="t" bIns="91425" lIns="91425" spcFirstLastPara="1" rIns="91425" wrap="square" tIns="91425">
            <a:noAutofit/>
          </a:bodyPr>
          <a:lstStyle>
            <a:lvl1pPr lvl="0" rtl="0">
              <a:spcBef>
                <a:spcPts val="0"/>
              </a:spcBef>
              <a:spcAft>
                <a:spcPts val="0"/>
              </a:spcAft>
              <a:buSzPts val="2600"/>
              <a:buNone/>
              <a:defRPr sz="1800"/>
            </a:lvl1pPr>
            <a:lvl2pPr lvl="1" rtl="0">
              <a:spcBef>
                <a:spcPts val="0"/>
              </a:spcBef>
              <a:spcAft>
                <a:spcPts val="0"/>
              </a:spcAft>
              <a:buSzPts val="2600"/>
              <a:buNone/>
              <a:defRPr sz="2600"/>
            </a:lvl2pPr>
            <a:lvl3pPr lvl="2" rtl="0">
              <a:spcBef>
                <a:spcPts val="0"/>
              </a:spcBef>
              <a:spcAft>
                <a:spcPts val="0"/>
              </a:spcAft>
              <a:buSzPts val="2600"/>
              <a:buNone/>
              <a:defRPr sz="2600"/>
            </a:lvl3pPr>
            <a:lvl4pPr lvl="3" rtl="0">
              <a:spcBef>
                <a:spcPts val="0"/>
              </a:spcBef>
              <a:spcAft>
                <a:spcPts val="0"/>
              </a:spcAft>
              <a:buSzPts val="2600"/>
              <a:buNone/>
              <a:defRPr sz="2600"/>
            </a:lvl4pPr>
            <a:lvl5pPr lvl="4" rtl="0">
              <a:spcBef>
                <a:spcPts val="0"/>
              </a:spcBef>
              <a:spcAft>
                <a:spcPts val="0"/>
              </a:spcAft>
              <a:buSzPts val="2600"/>
              <a:buNone/>
              <a:defRPr sz="2600"/>
            </a:lvl5pPr>
            <a:lvl6pPr lvl="5" rtl="0">
              <a:spcBef>
                <a:spcPts val="0"/>
              </a:spcBef>
              <a:spcAft>
                <a:spcPts val="0"/>
              </a:spcAft>
              <a:buSzPts val="2600"/>
              <a:buNone/>
              <a:defRPr sz="2600"/>
            </a:lvl6pPr>
            <a:lvl7pPr lvl="6" rtl="0">
              <a:spcBef>
                <a:spcPts val="0"/>
              </a:spcBef>
              <a:spcAft>
                <a:spcPts val="0"/>
              </a:spcAft>
              <a:buSzPts val="2600"/>
              <a:buNone/>
              <a:defRPr sz="2600"/>
            </a:lvl7pPr>
            <a:lvl8pPr lvl="7" rtl="0">
              <a:spcBef>
                <a:spcPts val="0"/>
              </a:spcBef>
              <a:spcAft>
                <a:spcPts val="0"/>
              </a:spcAft>
              <a:buSzPts val="2600"/>
              <a:buNone/>
              <a:defRPr sz="2600"/>
            </a:lvl8pPr>
            <a:lvl9pPr lvl="8" rtl="0">
              <a:spcBef>
                <a:spcPts val="0"/>
              </a:spcBef>
              <a:spcAft>
                <a:spcPts val="0"/>
              </a:spcAft>
              <a:buSzPts val="2600"/>
              <a:buNone/>
              <a:defRPr sz="2600"/>
            </a:lvl9pPr>
          </a:lstStyle>
          <a:p/>
        </p:txBody>
      </p:sp>
      <p:grpSp>
        <p:nvGrpSpPr>
          <p:cNvPr id="30" name="Google Shape;30;p5"/>
          <p:cNvGrpSpPr/>
          <p:nvPr/>
        </p:nvGrpSpPr>
        <p:grpSpPr>
          <a:xfrm>
            <a:off x="484635" y="310903"/>
            <a:ext cx="8174701" cy="4521644"/>
            <a:chOff x="484635" y="310903"/>
            <a:chExt cx="8174701" cy="4521644"/>
          </a:xfrm>
        </p:grpSpPr>
        <p:sp>
          <p:nvSpPr>
            <p:cNvPr id="31" name="Google Shape;31;p5"/>
            <p:cNvSpPr/>
            <p:nvPr/>
          </p:nvSpPr>
          <p:spPr>
            <a:xfrm>
              <a:off x="484635" y="310903"/>
              <a:ext cx="369338" cy="377201"/>
            </a:xfrm>
            <a:custGeom>
              <a:rect b="b" l="l" r="r" t="t"/>
              <a:pathLst>
                <a:path extrusionOk="0" h="48499" w="47488">
                  <a:moveTo>
                    <a:pt x="0" y="48499"/>
                  </a:moveTo>
                  <a:lnTo>
                    <a:pt x="0" y="0"/>
                  </a:lnTo>
                  <a:lnTo>
                    <a:pt x="47488" y="0"/>
                  </a:lnTo>
                </a:path>
              </a:pathLst>
            </a:custGeom>
            <a:noFill/>
            <a:ln cap="flat" cmpd="sng" w="28575">
              <a:solidFill>
                <a:schemeClr val="lt1"/>
              </a:solidFill>
              <a:prstDash val="solid"/>
              <a:round/>
              <a:headEnd len="med" w="med" type="none"/>
              <a:tailEnd len="med" w="med" type="none"/>
            </a:ln>
          </p:spPr>
        </p:sp>
        <p:sp>
          <p:nvSpPr>
            <p:cNvPr id="32" name="Google Shape;32;p5"/>
            <p:cNvSpPr/>
            <p:nvPr/>
          </p:nvSpPr>
          <p:spPr>
            <a:xfrm rot="-5400000">
              <a:off x="491410" y="4455353"/>
              <a:ext cx="369338" cy="377201"/>
            </a:xfrm>
            <a:custGeom>
              <a:rect b="b" l="l" r="r" t="t"/>
              <a:pathLst>
                <a:path extrusionOk="0" h="48499" w="47488">
                  <a:moveTo>
                    <a:pt x="0" y="48499"/>
                  </a:moveTo>
                  <a:lnTo>
                    <a:pt x="0" y="0"/>
                  </a:lnTo>
                  <a:lnTo>
                    <a:pt x="47488" y="0"/>
                  </a:lnTo>
                </a:path>
              </a:pathLst>
            </a:custGeom>
            <a:noFill/>
            <a:ln cap="flat" cmpd="sng" w="28575">
              <a:solidFill>
                <a:schemeClr val="lt1"/>
              </a:solidFill>
              <a:prstDash val="solid"/>
              <a:round/>
              <a:headEnd len="med" w="med" type="none"/>
              <a:tailEnd len="med" w="med" type="none"/>
            </a:ln>
          </p:spPr>
        </p:sp>
        <p:sp>
          <p:nvSpPr>
            <p:cNvPr id="33" name="Google Shape;33;p5"/>
            <p:cNvSpPr/>
            <p:nvPr/>
          </p:nvSpPr>
          <p:spPr>
            <a:xfrm flipH="1">
              <a:off x="8280691" y="310903"/>
              <a:ext cx="369338" cy="377201"/>
            </a:xfrm>
            <a:custGeom>
              <a:rect b="b" l="l" r="r" t="t"/>
              <a:pathLst>
                <a:path extrusionOk="0" h="48499" w="47488">
                  <a:moveTo>
                    <a:pt x="0" y="48499"/>
                  </a:moveTo>
                  <a:lnTo>
                    <a:pt x="0" y="0"/>
                  </a:lnTo>
                  <a:lnTo>
                    <a:pt x="47488" y="0"/>
                  </a:lnTo>
                </a:path>
              </a:pathLst>
            </a:custGeom>
            <a:noFill/>
            <a:ln cap="flat" cmpd="sng" w="28575">
              <a:solidFill>
                <a:schemeClr val="lt1"/>
              </a:solidFill>
              <a:prstDash val="solid"/>
              <a:round/>
              <a:headEnd len="med" w="med" type="none"/>
              <a:tailEnd len="med" w="med" type="none"/>
            </a:ln>
          </p:spPr>
        </p:sp>
        <p:sp>
          <p:nvSpPr>
            <p:cNvPr id="34" name="Google Shape;34;p5"/>
            <p:cNvSpPr/>
            <p:nvPr/>
          </p:nvSpPr>
          <p:spPr>
            <a:xfrm flipH="1" rot="5400000">
              <a:off x="8286066" y="4459278"/>
              <a:ext cx="369338" cy="377201"/>
            </a:xfrm>
            <a:custGeom>
              <a:rect b="b" l="l" r="r" t="t"/>
              <a:pathLst>
                <a:path extrusionOk="0" h="48499" w="47488">
                  <a:moveTo>
                    <a:pt x="0" y="48499"/>
                  </a:moveTo>
                  <a:lnTo>
                    <a:pt x="0" y="0"/>
                  </a:lnTo>
                  <a:lnTo>
                    <a:pt x="47488" y="0"/>
                  </a:lnTo>
                </a:path>
              </a:pathLst>
            </a:custGeom>
            <a:noFill/>
            <a:ln cap="flat" cmpd="sng" w="28575">
              <a:solidFill>
                <a:schemeClr val="lt1"/>
              </a:solidFill>
              <a:prstDash val="solid"/>
              <a:round/>
              <a:headEnd len="med" w="med" type="none"/>
              <a:tailEnd len="med" w="med" type="none"/>
            </a:ln>
          </p:spPr>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5" name="Shape 35"/>
        <p:cNvGrpSpPr/>
        <p:nvPr/>
      </p:nvGrpSpPr>
      <p:grpSpPr>
        <a:xfrm>
          <a:off x="0" y="0"/>
          <a:ext cx="0" cy="0"/>
          <a:chOff x="0" y="0"/>
          <a:chExt cx="0" cy="0"/>
        </a:xfrm>
      </p:grpSpPr>
      <p:sp>
        <p:nvSpPr>
          <p:cNvPr id="36" name="Google Shape;36;p6"/>
          <p:cNvSpPr txBox="1"/>
          <p:nvPr>
            <p:ph type="title"/>
          </p:nvPr>
        </p:nvSpPr>
        <p:spPr>
          <a:xfrm>
            <a:off x="713225" y="387100"/>
            <a:ext cx="77175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grpSp>
        <p:nvGrpSpPr>
          <p:cNvPr id="37" name="Google Shape;37;p6"/>
          <p:cNvGrpSpPr/>
          <p:nvPr/>
        </p:nvGrpSpPr>
        <p:grpSpPr>
          <a:xfrm>
            <a:off x="484635" y="310903"/>
            <a:ext cx="8174701" cy="4521644"/>
            <a:chOff x="484635" y="310903"/>
            <a:chExt cx="8174701" cy="4521644"/>
          </a:xfrm>
        </p:grpSpPr>
        <p:sp>
          <p:nvSpPr>
            <p:cNvPr id="38" name="Google Shape;38;p6"/>
            <p:cNvSpPr/>
            <p:nvPr/>
          </p:nvSpPr>
          <p:spPr>
            <a:xfrm>
              <a:off x="484635" y="310903"/>
              <a:ext cx="369338" cy="377201"/>
            </a:xfrm>
            <a:custGeom>
              <a:rect b="b" l="l" r="r" t="t"/>
              <a:pathLst>
                <a:path extrusionOk="0" h="48499" w="47488">
                  <a:moveTo>
                    <a:pt x="0" y="48499"/>
                  </a:moveTo>
                  <a:lnTo>
                    <a:pt x="0" y="0"/>
                  </a:lnTo>
                  <a:lnTo>
                    <a:pt x="47488" y="0"/>
                  </a:lnTo>
                </a:path>
              </a:pathLst>
            </a:custGeom>
            <a:noFill/>
            <a:ln cap="flat" cmpd="sng" w="28575">
              <a:solidFill>
                <a:schemeClr val="lt1"/>
              </a:solidFill>
              <a:prstDash val="solid"/>
              <a:round/>
              <a:headEnd len="med" w="med" type="none"/>
              <a:tailEnd len="med" w="med" type="none"/>
            </a:ln>
          </p:spPr>
        </p:sp>
        <p:sp>
          <p:nvSpPr>
            <p:cNvPr id="39" name="Google Shape;39;p6"/>
            <p:cNvSpPr/>
            <p:nvPr/>
          </p:nvSpPr>
          <p:spPr>
            <a:xfrm rot="-5400000">
              <a:off x="491410" y="4455353"/>
              <a:ext cx="369338" cy="377201"/>
            </a:xfrm>
            <a:custGeom>
              <a:rect b="b" l="l" r="r" t="t"/>
              <a:pathLst>
                <a:path extrusionOk="0" h="48499" w="47488">
                  <a:moveTo>
                    <a:pt x="0" y="48499"/>
                  </a:moveTo>
                  <a:lnTo>
                    <a:pt x="0" y="0"/>
                  </a:lnTo>
                  <a:lnTo>
                    <a:pt x="47488" y="0"/>
                  </a:lnTo>
                </a:path>
              </a:pathLst>
            </a:custGeom>
            <a:noFill/>
            <a:ln cap="flat" cmpd="sng" w="28575">
              <a:solidFill>
                <a:schemeClr val="lt1"/>
              </a:solidFill>
              <a:prstDash val="solid"/>
              <a:round/>
              <a:headEnd len="med" w="med" type="none"/>
              <a:tailEnd len="med" w="med" type="none"/>
            </a:ln>
          </p:spPr>
        </p:sp>
        <p:sp>
          <p:nvSpPr>
            <p:cNvPr id="40" name="Google Shape;40;p6"/>
            <p:cNvSpPr/>
            <p:nvPr/>
          </p:nvSpPr>
          <p:spPr>
            <a:xfrm flipH="1">
              <a:off x="8280691" y="310903"/>
              <a:ext cx="369338" cy="377201"/>
            </a:xfrm>
            <a:custGeom>
              <a:rect b="b" l="l" r="r" t="t"/>
              <a:pathLst>
                <a:path extrusionOk="0" h="48499" w="47488">
                  <a:moveTo>
                    <a:pt x="0" y="48499"/>
                  </a:moveTo>
                  <a:lnTo>
                    <a:pt x="0" y="0"/>
                  </a:lnTo>
                  <a:lnTo>
                    <a:pt x="47488" y="0"/>
                  </a:lnTo>
                </a:path>
              </a:pathLst>
            </a:custGeom>
            <a:noFill/>
            <a:ln cap="flat" cmpd="sng" w="28575">
              <a:solidFill>
                <a:schemeClr val="lt1"/>
              </a:solidFill>
              <a:prstDash val="solid"/>
              <a:round/>
              <a:headEnd len="med" w="med" type="none"/>
              <a:tailEnd len="med" w="med" type="none"/>
            </a:ln>
          </p:spPr>
        </p:sp>
        <p:sp>
          <p:nvSpPr>
            <p:cNvPr id="41" name="Google Shape;41;p6"/>
            <p:cNvSpPr/>
            <p:nvPr/>
          </p:nvSpPr>
          <p:spPr>
            <a:xfrm flipH="1" rot="5400000">
              <a:off x="8286066" y="4459278"/>
              <a:ext cx="369338" cy="377201"/>
            </a:xfrm>
            <a:custGeom>
              <a:rect b="b" l="l" r="r" t="t"/>
              <a:pathLst>
                <a:path extrusionOk="0" h="48499" w="47488">
                  <a:moveTo>
                    <a:pt x="0" y="48499"/>
                  </a:moveTo>
                  <a:lnTo>
                    <a:pt x="0" y="0"/>
                  </a:lnTo>
                  <a:lnTo>
                    <a:pt x="47488" y="0"/>
                  </a:lnTo>
                </a:path>
              </a:pathLst>
            </a:custGeom>
            <a:noFill/>
            <a:ln cap="flat" cmpd="sng" w="28575">
              <a:solidFill>
                <a:schemeClr val="lt1"/>
              </a:solidFill>
              <a:prstDash val="solid"/>
              <a:round/>
              <a:headEnd len="med" w="med" type="none"/>
              <a:tailEnd len="med" w="med" type="none"/>
            </a:ln>
          </p:spPr>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2" name="Shape 42"/>
        <p:cNvGrpSpPr/>
        <p:nvPr/>
      </p:nvGrpSpPr>
      <p:grpSpPr>
        <a:xfrm>
          <a:off x="0" y="0"/>
          <a:ext cx="0" cy="0"/>
          <a:chOff x="0" y="0"/>
          <a:chExt cx="0" cy="0"/>
        </a:xfrm>
      </p:grpSpPr>
      <p:sp>
        <p:nvSpPr>
          <p:cNvPr id="43" name="Google Shape;43;p7"/>
          <p:cNvSpPr txBox="1"/>
          <p:nvPr>
            <p:ph type="title"/>
          </p:nvPr>
        </p:nvSpPr>
        <p:spPr>
          <a:xfrm>
            <a:off x="1248150" y="857150"/>
            <a:ext cx="3111600" cy="1313100"/>
          </a:xfrm>
          <a:prstGeom prst="rect">
            <a:avLst/>
          </a:prstGeom>
          <a:noFill/>
        </p:spPr>
        <p:txBody>
          <a:bodyPr anchorCtr="0" anchor="ctr" bIns="91425" lIns="91425" spcFirstLastPara="1" rIns="91425" wrap="square" tIns="91425">
            <a:noAutofit/>
          </a:bodyPr>
          <a:lstStyle>
            <a:lvl1pPr lvl="0">
              <a:spcBef>
                <a:spcPts val="0"/>
              </a:spcBef>
              <a:spcAft>
                <a:spcPts val="0"/>
              </a:spcAft>
              <a:buSzPts val="2400"/>
              <a:buNone/>
              <a:defRPr sz="3800">
                <a:solidFill>
                  <a:schemeClr val="lt1"/>
                </a:solidFill>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4" name="Google Shape;44;p7"/>
          <p:cNvSpPr txBox="1"/>
          <p:nvPr>
            <p:ph idx="1" type="body"/>
          </p:nvPr>
        </p:nvSpPr>
        <p:spPr>
          <a:xfrm>
            <a:off x="1248150" y="2364800"/>
            <a:ext cx="3111600" cy="1921500"/>
          </a:xfrm>
          <a:prstGeom prst="rect">
            <a:avLst/>
          </a:prstGeom>
          <a:noFill/>
        </p:spPr>
        <p:txBody>
          <a:bodyPr anchorCtr="0" anchor="t" bIns="91425" lIns="91425" spcFirstLastPara="1" rIns="91425" wrap="square" tIns="91425">
            <a:noAutofit/>
          </a:bodyPr>
          <a:lstStyle>
            <a:lvl1pPr indent="-304800" lvl="0" marL="457200">
              <a:spcBef>
                <a:spcPts val="0"/>
              </a:spcBef>
              <a:spcAft>
                <a:spcPts val="0"/>
              </a:spcAft>
              <a:buSzPts val="1200"/>
              <a:buChar char="●"/>
              <a:defRPr>
                <a:solidFill>
                  <a:schemeClr val="lt1"/>
                </a:solidFill>
              </a:defRPr>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5" name="Google Shape;45;p7"/>
          <p:cNvSpPr/>
          <p:nvPr/>
        </p:nvSpPr>
        <p:spPr>
          <a:xfrm rot="-5400000">
            <a:off x="1017085" y="4141628"/>
            <a:ext cx="369338" cy="377201"/>
          </a:xfrm>
          <a:custGeom>
            <a:rect b="b" l="l" r="r" t="t"/>
            <a:pathLst>
              <a:path extrusionOk="0" h="48499" w="47488">
                <a:moveTo>
                  <a:pt x="0" y="48499"/>
                </a:moveTo>
                <a:lnTo>
                  <a:pt x="0" y="0"/>
                </a:lnTo>
                <a:lnTo>
                  <a:pt x="47488" y="0"/>
                </a:lnTo>
              </a:path>
            </a:pathLst>
          </a:custGeom>
          <a:noFill/>
          <a:ln cap="flat" cmpd="sng" w="28575">
            <a:solidFill>
              <a:schemeClr val="lt1"/>
            </a:solidFill>
            <a:prstDash val="solid"/>
            <a:round/>
            <a:headEnd len="med" w="med" type="none"/>
            <a:tailEnd len="med" w="med" type="none"/>
          </a:ln>
        </p:spPr>
      </p:sp>
      <p:sp>
        <p:nvSpPr>
          <p:cNvPr id="46" name="Google Shape;46;p7"/>
          <p:cNvSpPr/>
          <p:nvPr/>
        </p:nvSpPr>
        <p:spPr>
          <a:xfrm flipH="1">
            <a:off x="4219016" y="628553"/>
            <a:ext cx="369338" cy="377201"/>
          </a:xfrm>
          <a:custGeom>
            <a:rect b="b" l="l" r="r" t="t"/>
            <a:pathLst>
              <a:path extrusionOk="0" h="48499" w="47488">
                <a:moveTo>
                  <a:pt x="0" y="48499"/>
                </a:moveTo>
                <a:lnTo>
                  <a:pt x="0" y="0"/>
                </a:lnTo>
                <a:lnTo>
                  <a:pt x="47488" y="0"/>
                </a:lnTo>
              </a:path>
            </a:pathLst>
          </a:custGeom>
          <a:noFill/>
          <a:ln cap="flat" cmpd="sng" w="28575">
            <a:solidFill>
              <a:schemeClr val="lt1"/>
            </a:solidFill>
            <a:prstDash val="solid"/>
            <a:round/>
            <a:headEnd len="med" w="med" type="none"/>
            <a:tailEnd len="med" w="med" type="none"/>
          </a:ln>
        </p:spPr>
      </p:sp>
      <p:sp>
        <p:nvSpPr>
          <p:cNvPr id="47" name="Google Shape;47;p7"/>
          <p:cNvSpPr/>
          <p:nvPr/>
        </p:nvSpPr>
        <p:spPr>
          <a:xfrm flipH="1" rot="5400000">
            <a:off x="4215091" y="4141628"/>
            <a:ext cx="369338" cy="377201"/>
          </a:xfrm>
          <a:custGeom>
            <a:rect b="b" l="l" r="r" t="t"/>
            <a:pathLst>
              <a:path extrusionOk="0" h="48499" w="47488">
                <a:moveTo>
                  <a:pt x="0" y="48499"/>
                </a:moveTo>
                <a:lnTo>
                  <a:pt x="0" y="0"/>
                </a:lnTo>
                <a:lnTo>
                  <a:pt x="47488" y="0"/>
                </a:lnTo>
              </a:path>
            </a:pathLst>
          </a:custGeom>
          <a:noFill/>
          <a:ln cap="flat" cmpd="sng" w="28575">
            <a:solidFill>
              <a:schemeClr val="lt1"/>
            </a:solidFill>
            <a:prstDash val="solid"/>
            <a:round/>
            <a:headEnd len="med" w="med" type="none"/>
            <a:tailEnd len="med" w="med" type="none"/>
          </a:ln>
        </p:spPr>
      </p:sp>
      <p:sp>
        <p:nvSpPr>
          <p:cNvPr id="48" name="Google Shape;48;p7"/>
          <p:cNvSpPr/>
          <p:nvPr/>
        </p:nvSpPr>
        <p:spPr>
          <a:xfrm>
            <a:off x="1017085" y="628553"/>
            <a:ext cx="369338" cy="377201"/>
          </a:xfrm>
          <a:custGeom>
            <a:rect b="b" l="l" r="r" t="t"/>
            <a:pathLst>
              <a:path extrusionOk="0" h="48499" w="47488">
                <a:moveTo>
                  <a:pt x="0" y="48499"/>
                </a:moveTo>
                <a:lnTo>
                  <a:pt x="0" y="0"/>
                </a:lnTo>
                <a:lnTo>
                  <a:pt x="47488" y="0"/>
                </a:lnTo>
              </a:path>
            </a:pathLst>
          </a:custGeom>
          <a:noFill/>
          <a:ln cap="flat" cmpd="sng" w="28575">
            <a:solidFill>
              <a:schemeClr val="lt1"/>
            </a:solidFill>
            <a:prstDash val="solid"/>
            <a:round/>
            <a:headEnd len="med" w="med" type="none"/>
            <a:tailEnd len="med" w="med" type="none"/>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9" name="Shape 49"/>
        <p:cNvGrpSpPr/>
        <p:nvPr/>
      </p:nvGrpSpPr>
      <p:grpSpPr>
        <a:xfrm>
          <a:off x="0" y="0"/>
          <a:ext cx="0" cy="0"/>
          <a:chOff x="0" y="0"/>
          <a:chExt cx="0" cy="0"/>
        </a:xfrm>
      </p:grpSpPr>
      <p:sp>
        <p:nvSpPr>
          <p:cNvPr id="50" name="Google Shape;50;p8"/>
          <p:cNvSpPr/>
          <p:nvPr/>
        </p:nvSpPr>
        <p:spPr>
          <a:xfrm>
            <a:off x="0" y="-25"/>
            <a:ext cx="9144000" cy="5143500"/>
          </a:xfrm>
          <a:prstGeom prst="rect">
            <a:avLst/>
          </a:prstGeom>
          <a:solidFill>
            <a:srgbClr val="030303">
              <a:alpha val="48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8"/>
          <p:cNvSpPr txBox="1"/>
          <p:nvPr>
            <p:ph type="title"/>
          </p:nvPr>
        </p:nvSpPr>
        <p:spPr>
          <a:xfrm>
            <a:off x="713275" y="1704100"/>
            <a:ext cx="7717500" cy="1735200"/>
          </a:xfrm>
          <a:prstGeom prst="rect">
            <a:avLst/>
          </a:prstGeom>
        </p:spPr>
        <p:txBody>
          <a:bodyPr anchorCtr="0" anchor="ctr" bIns="91425" lIns="91425" spcFirstLastPara="1" rIns="91425" wrap="square" tIns="91425">
            <a:noAutofit/>
          </a:bodyPr>
          <a:lstStyle>
            <a:lvl1pPr lvl="0" algn="ctr">
              <a:spcBef>
                <a:spcPts val="0"/>
              </a:spcBef>
              <a:spcAft>
                <a:spcPts val="0"/>
              </a:spcAft>
              <a:buSzPts val="4800"/>
              <a:buNone/>
              <a:defRPr sz="4800">
                <a:solidFill>
                  <a:schemeClr val="dk1"/>
                </a:solidFill>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2" name="Shape 52"/>
        <p:cNvGrpSpPr/>
        <p:nvPr/>
      </p:nvGrpSpPr>
      <p:grpSpPr>
        <a:xfrm>
          <a:off x="0" y="0"/>
          <a:ext cx="0" cy="0"/>
          <a:chOff x="0" y="0"/>
          <a:chExt cx="0" cy="0"/>
        </a:xfrm>
      </p:grpSpPr>
      <p:sp>
        <p:nvSpPr>
          <p:cNvPr id="53" name="Google Shape;53;p9"/>
          <p:cNvSpPr txBox="1"/>
          <p:nvPr>
            <p:ph type="title"/>
          </p:nvPr>
        </p:nvSpPr>
        <p:spPr>
          <a:xfrm>
            <a:off x="2237850" y="732450"/>
            <a:ext cx="4668300" cy="1235100"/>
          </a:xfrm>
          <a:prstGeom prst="rect">
            <a:avLst/>
          </a:prstGeom>
        </p:spPr>
        <p:txBody>
          <a:bodyPr anchorCtr="0" anchor="b" bIns="91425" lIns="91425" spcFirstLastPara="1" rIns="91425" wrap="square" tIns="91425">
            <a:noAutofit/>
          </a:bodyPr>
          <a:lstStyle>
            <a:lvl1pPr lvl="0">
              <a:spcBef>
                <a:spcPts val="0"/>
              </a:spcBef>
              <a:spcAft>
                <a:spcPts val="0"/>
              </a:spcAft>
              <a:buSzPts val="4200"/>
              <a:buNone/>
              <a:defRPr sz="38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54" name="Google Shape;54;p9"/>
          <p:cNvSpPr txBox="1"/>
          <p:nvPr>
            <p:ph idx="1" type="subTitle"/>
          </p:nvPr>
        </p:nvSpPr>
        <p:spPr>
          <a:xfrm>
            <a:off x="2237850" y="1967550"/>
            <a:ext cx="4668300" cy="24435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Char char="●"/>
              <a:defRPr/>
            </a:lvl1pPr>
            <a:lvl2pPr lvl="1" algn="ctr">
              <a:lnSpc>
                <a:spcPct val="100000"/>
              </a:lnSpc>
              <a:spcBef>
                <a:spcPts val="0"/>
              </a:spcBef>
              <a:spcAft>
                <a:spcPts val="0"/>
              </a:spcAft>
              <a:buSzPts val="2100"/>
              <a:buChar char="○"/>
              <a:defRPr sz="2100"/>
            </a:lvl2pPr>
            <a:lvl3pPr lvl="2" algn="ctr">
              <a:lnSpc>
                <a:spcPct val="100000"/>
              </a:lnSpc>
              <a:spcBef>
                <a:spcPts val="0"/>
              </a:spcBef>
              <a:spcAft>
                <a:spcPts val="0"/>
              </a:spcAft>
              <a:buSzPts val="2100"/>
              <a:buChar char="■"/>
              <a:defRPr sz="2100"/>
            </a:lvl3pPr>
            <a:lvl4pPr lvl="3" algn="ctr">
              <a:lnSpc>
                <a:spcPct val="100000"/>
              </a:lnSpc>
              <a:spcBef>
                <a:spcPts val="0"/>
              </a:spcBef>
              <a:spcAft>
                <a:spcPts val="0"/>
              </a:spcAft>
              <a:buSzPts val="2100"/>
              <a:buChar char="●"/>
              <a:defRPr sz="2100"/>
            </a:lvl4pPr>
            <a:lvl5pPr lvl="4" algn="ctr">
              <a:lnSpc>
                <a:spcPct val="100000"/>
              </a:lnSpc>
              <a:spcBef>
                <a:spcPts val="0"/>
              </a:spcBef>
              <a:spcAft>
                <a:spcPts val="0"/>
              </a:spcAft>
              <a:buSzPts val="2100"/>
              <a:buChar char="○"/>
              <a:defRPr sz="2100"/>
            </a:lvl5pPr>
            <a:lvl6pPr lvl="5" algn="ctr">
              <a:lnSpc>
                <a:spcPct val="100000"/>
              </a:lnSpc>
              <a:spcBef>
                <a:spcPts val="0"/>
              </a:spcBef>
              <a:spcAft>
                <a:spcPts val="0"/>
              </a:spcAft>
              <a:buSzPts val="2100"/>
              <a:buChar char="■"/>
              <a:defRPr sz="2100"/>
            </a:lvl6pPr>
            <a:lvl7pPr lvl="6" algn="ctr">
              <a:lnSpc>
                <a:spcPct val="100000"/>
              </a:lnSpc>
              <a:spcBef>
                <a:spcPts val="0"/>
              </a:spcBef>
              <a:spcAft>
                <a:spcPts val="0"/>
              </a:spcAft>
              <a:buSzPts val="2100"/>
              <a:buChar char="●"/>
              <a:defRPr sz="2100"/>
            </a:lvl7pPr>
            <a:lvl8pPr lvl="7" algn="ctr">
              <a:lnSpc>
                <a:spcPct val="100000"/>
              </a:lnSpc>
              <a:spcBef>
                <a:spcPts val="0"/>
              </a:spcBef>
              <a:spcAft>
                <a:spcPts val="0"/>
              </a:spcAft>
              <a:buSzPts val="2100"/>
              <a:buChar char="○"/>
              <a:defRPr sz="2100"/>
            </a:lvl8pPr>
            <a:lvl9pPr lvl="8" algn="ctr">
              <a:lnSpc>
                <a:spcPct val="100000"/>
              </a:lnSpc>
              <a:spcBef>
                <a:spcPts val="0"/>
              </a:spcBef>
              <a:spcAft>
                <a:spcPts val="0"/>
              </a:spcAft>
              <a:buSzPts val="2100"/>
              <a:buChar char="■"/>
              <a:defRPr sz="21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5" name="Shape 55"/>
        <p:cNvGrpSpPr/>
        <p:nvPr/>
      </p:nvGrpSpPr>
      <p:grpSpPr>
        <a:xfrm>
          <a:off x="0" y="0"/>
          <a:ext cx="0" cy="0"/>
          <a:chOff x="0" y="0"/>
          <a:chExt cx="0" cy="0"/>
        </a:xfrm>
      </p:grpSpPr>
      <p:sp>
        <p:nvSpPr>
          <p:cNvPr id="56" name="Google Shape;56;p10"/>
          <p:cNvSpPr txBox="1"/>
          <p:nvPr>
            <p:ph type="title"/>
          </p:nvPr>
        </p:nvSpPr>
        <p:spPr>
          <a:xfrm>
            <a:off x="2876225" y="539500"/>
            <a:ext cx="5346900" cy="10305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2800"/>
              <a:buNone/>
              <a:defRPr sz="2500">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theme" Target="../theme/theme2.xml"/><Relationship Id="rId25" Type="http://schemas.openxmlformats.org/officeDocument/2006/relationships/slideLayout" Target="../slideLayouts/slideLayout25.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2"/>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387100"/>
            <a:ext cx="77175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Lexend Peta"/>
              <a:buNone/>
              <a:defRPr b="1" sz="2800">
                <a:solidFill>
                  <a:schemeClr val="lt1"/>
                </a:solidFill>
                <a:latin typeface="Lexend Peta"/>
                <a:ea typeface="Lexend Peta"/>
                <a:cs typeface="Lexend Peta"/>
                <a:sym typeface="Lexend Peta"/>
              </a:defRPr>
            </a:lvl1pPr>
            <a:lvl2pPr lvl="1">
              <a:spcBef>
                <a:spcPts val="0"/>
              </a:spcBef>
              <a:spcAft>
                <a:spcPts val="0"/>
              </a:spcAft>
              <a:buClr>
                <a:schemeClr val="lt1"/>
              </a:buClr>
              <a:buSzPts val="2800"/>
              <a:buFont typeface="Lexend Peta"/>
              <a:buNone/>
              <a:defRPr b="1" sz="2800">
                <a:solidFill>
                  <a:schemeClr val="lt1"/>
                </a:solidFill>
                <a:latin typeface="Lexend Peta"/>
                <a:ea typeface="Lexend Peta"/>
                <a:cs typeface="Lexend Peta"/>
                <a:sym typeface="Lexend Peta"/>
              </a:defRPr>
            </a:lvl2pPr>
            <a:lvl3pPr lvl="2">
              <a:spcBef>
                <a:spcPts val="0"/>
              </a:spcBef>
              <a:spcAft>
                <a:spcPts val="0"/>
              </a:spcAft>
              <a:buClr>
                <a:schemeClr val="lt1"/>
              </a:buClr>
              <a:buSzPts val="2800"/>
              <a:buFont typeface="Lexend Peta"/>
              <a:buNone/>
              <a:defRPr b="1" sz="2800">
                <a:solidFill>
                  <a:schemeClr val="lt1"/>
                </a:solidFill>
                <a:latin typeface="Lexend Peta"/>
                <a:ea typeface="Lexend Peta"/>
                <a:cs typeface="Lexend Peta"/>
                <a:sym typeface="Lexend Peta"/>
              </a:defRPr>
            </a:lvl3pPr>
            <a:lvl4pPr lvl="3">
              <a:spcBef>
                <a:spcPts val="0"/>
              </a:spcBef>
              <a:spcAft>
                <a:spcPts val="0"/>
              </a:spcAft>
              <a:buClr>
                <a:schemeClr val="lt1"/>
              </a:buClr>
              <a:buSzPts val="2800"/>
              <a:buFont typeface="Lexend Peta"/>
              <a:buNone/>
              <a:defRPr b="1" sz="2800">
                <a:solidFill>
                  <a:schemeClr val="lt1"/>
                </a:solidFill>
                <a:latin typeface="Lexend Peta"/>
                <a:ea typeface="Lexend Peta"/>
                <a:cs typeface="Lexend Peta"/>
                <a:sym typeface="Lexend Peta"/>
              </a:defRPr>
            </a:lvl4pPr>
            <a:lvl5pPr lvl="4">
              <a:spcBef>
                <a:spcPts val="0"/>
              </a:spcBef>
              <a:spcAft>
                <a:spcPts val="0"/>
              </a:spcAft>
              <a:buClr>
                <a:schemeClr val="lt1"/>
              </a:buClr>
              <a:buSzPts val="2800"/>
              <a:buFont typeface="Lexend Peta"/>
              <a:buNone/>
              <a:defRPr b="1" sz="2800">
                <a:solidFill>
                  <a:schemeClr val="lt1"/>
                </a:solidFill>
                <a:latin typeface="Lexend Peta"/>
                <a:ea typeface="Lexend Peta"/>
                <a:cs typeface="Lexend Peta"/>
                <a:sym typeface="Lexend Peta"/>
              </a:defRPr>
            </a:lvl5pPr>
            <a:lvl6pPr lvl="5">
              <a:spcBef>
                <a:spcPts val="0"/>
              </a:spcBef>
              <a:spcAft>
                <a:spcPts val="0"/>
              </a:spcAft>
              <a:buClr>
                <a:schemeClr val="lt1"/>
              </a:buClr>
              <a:buSzPts val="2800"/>
              <a:buFont typeface="Lexend Peta"/>
              <a:buNone/>
              <a:defRPr b="1" sz="2800">
                <a:solidFill>
                  <a:schemeClr val="lt1"/>
                </a:solidFill>
                <a:latin typeface="Lexend Peta"/>
                <a:ea typeface="Lexend Peta"/>
                <a:cs typeface="Lexend Peta"/>
                <a:sym typeface="Lexend Peta"/>
              </a:defRPr>
            </a:lvl6pPr>
            <a:lvl7pPr lvl="6">
              <a:spcBef>
                <a:spcPts val="0"/>
              </a:spcBef>
              <a:spcAft>
                <a:spcPts val="0"/>
              </a:spcAft>
              <a:buClr>
                <a:schemeClr val="lt1"/>
              </a:buClr>
              <a:buSzPts val="2800"/>
              <a:buFont typeface="Lexend Peta"/>
              <a:buNone/>
              <a:defRPr b="1" sz="2800">
                <a:solidFill>
                  <a:schemeClr val="lt1"/>
                </a:solidFill>
                <a:latin typeface="Lexend Peta"/>
                <a:ea typeface="Lexend Peta"/>
                <a:cs typeface="Lexend Peta"/>
                <a:sym typeface="Lexend Peta"/>
              </a:defRPr>
            </a:lvl7pPr>
            <a:lvl8pPr lvl="7">
              <a:spcBef>
                <a:spcPts val="0"/>
              </a:spcBef>
              <a:spcAft>
                <a:spcPts val="0"/>
              </a:spcAft>
              <a:buClr>
                <a:schemeClr val="lt1"/>
              </a:buClr>
              <a:buSzPts val="2800"/>
              <a:buFont typeface="Lexend Peta"/>
              <a:buNone/>
              <a:defRPr b="1" sz="2800">
                <a:solidFill>
                  <a:schemeClr val="lt1"/>
                </a:solidFill>
                <a:latin typeface="Lexend Peta"/>
                <a:ea typeface="Lexend Peta"/>
                <a:cs typeface="Lexend Peta"/>
                <a:sym typeface="Lexend Peta"/>
              </a:defRPr>
            </a:lvl8pPr>
            <a:lvl9pPr lvl="8">
              <a:spcBef>
                <a:spcPts val="0"/>
              </a:spcBef>
              <a:spcAft>
                <a:spcPts val="0"/>
              </a:spcAft>
              <a:buClr>
                <a:schemeClr val="lt1"/>
              </a:buClr>
              <a:buSzPts val="2800"/>
              <a:buFont typeface="Lexend Peta"/>
              <a:buNone/>
              <a:defRPr b="1" sz="2800">
                <a:solidFill>
                  <a:schemeClr val="lt1"/>
                </a:solidFill>
                <a:latin typeface="Lexend Peta"/>
                <a:ea typeface="Lexend Peta"/>
                <a:cs typeface="Lexend Peta"/>
                <a:sym typeface="Lexend Peta"/>
              </a:defRPr>
            </a:lvl9pPr>
          </a:lstStyle>
          <a:p/>
        </p:txBody>
      </p:sp>
      <p:sp>
        <p:nvSpPr>
          <p:cNvPr id="7" name="Google Shape;7;p1"/>
          <p:cNvSpPr txBox="1"/>
          <p:nvPr>
            <p:ph idx="1" type="body"/>
          </p:nvPr>
        </p:nvSpPr>
        <p:spPr>
          <a:xfrm>
            <a:off x="713225" y="1246950"/>
            <a:ext cx="7717500" cy="3357000"/>
          </a:xfrm>
          <a:prstGeom prst="rect">
            <a:avLst/>
          </a:prstGeom>
          <a:noFill/>
          <a:ln>
            <a:noFill/>
          </a:ln>
        </p:spPr>
        <p:txBody>
          <a:bodyPr anchorCtr="0" anchor="t" bIns="91425" lIns="91425" spcFirstLastPara="1" rIns="91425" wrap="square" tIns="91425">
            <a:noAutofit/>
          </a:bodyPr>
          <a:lstStyle>
            <a:lvl1pPr indent="-330200" lvl="0" marL="457200">
              <a:lnSpc>
                <a:spcPct val="100000"/>
              </a:lnSpc>
              <a:spcBef>
                <a:spcPts val="0"/>
              </a:spcBef>
              <a:spcAft>
                <a:spcPts val="0"/>
              </a:spcAft>
              <a:buClr>
                <a:schemeClr val="lt1"/>
              </a:buClr>
              <a:buSzPts val="1600"/>
              <a:buFont typeface="Didact Gothic"/>
              <a:buChar char="●"/>
              <a:defRPr sz="1600">
                <a:solidFill>
                  <a:schemeClr val="lt1"/>
                </a:solidFill>
                <a:latin typeface="Didact Gothic"/>
                <a:ea typeface="Didact Gothic"/>
                <a:cs typeface="Didact Gothic"/>
                <a:sym typeface="Didact Gothic"/>
              </a:defRPr>
            </a:lvl1pPr>
            <a:lvl2pPr indent="-330200" lvl="1" marL="914400">
              <a:lnSpc>
                <a:spcPct val="100000"/>
              </a:lnSpc>
              <a:spcBef>
                <a:spcPts val="0"/>
              </a:spcBef>
              <a:spcAft>
                <a:spcPts val="0"/>
              </a:spcAft>
              <a:buClr>
                <a:schemeClr val="lt1"/>
              </a:buClr>
              <a:buSzPts val="1600"/>
              <a:buFont typeface="Didact Gothic"/>
              <a:buChar char="○"/>
              <a:defRPr sz="1600">
                <a:solidFill>
                  <a:schemeClr val="lt1"/>
                </a:solidFill>
                <a:latin typeface="Didact Gothic"/>
                <a:ea typeface="Didact Gothic"/>
                <a:cs typeface="Didact Gothic"/>
                <a:sym typeface="Didact Gothic"/>
              </a:defRPr>
            </a:lvl2pPr>
            <a:lvl3pPr indent="-330200" lvl="2" marL="1371600">
              <a:lnSpc>
                <a:spcPct val="100000"/>
              </a:lnSpc>
              <a:spcBef>
                <a:spcPts val="0"/>
              </a:spcBef>
              <a:spcAft>
                <a:spcPts val="0"/>
              </a:spcAft>
              <a:buClr>
                <a:schemeClr val="lt1"/>
              </a:buClr>
              <a:buSzPts val="1600"/>
              <a:buFont typeface="Didact Gothic"/>
              <a:buChar char="■"/>
              <a:defRPr sz="1600">
                <a:solidFill>
                  <a:schemeClr val="lt1"/>
                </a:solidFill>
                <a:latin typeface="Didact Gothic"/>
                <a:ea typeface="Didact Gothic"/>
                <a:cs typeface="Didact Gothic"/>
                <a:sym typeface="Didact Gothic"/>
              </a:defRPr>
            </a:lvl3pPr>
            <a:lvl4pPr indent="-330200" lvl="3" marL="1828800">
              <a:lnSpc>
                <a:spcPct val="100000"/>
              </a:lnSpc>
              <a:spcBef>
                <a:spcPts val="0"/>
              </a:spcBef>
              <a:spcAft>
                <a:spcPts val="0"/>
              </a:spcAft>
              <a:buClr>
                <a:schemeClr val="lt1"/>
              </a:buClr>
              <a:buSzPts val="1600"/>
              <a:buFont typeface="Didact Gothic"/>
              <a:buChar char="●"/>
              <a:defRPr sz="1600">
                <a:solidFill>
                  <a:schemeClr val="lt1"/>
                </a:solidFill>
                <a:latin typeface="Didact Gothic"/>
                <a:ea typeface="Didact Gothic"/>
                <a:cs typeface="Didact Gothic"/>
                <a:sym typeface="Didact Gothic"/>
              </a:defRPr>
            </a:lvl4pPr>
            <a:lvl5pPr indent="-330200" lvl="4" marL="2286000">
              <a:lnSpc>
                <a:spcPct val="100000"/>
              </a:lnSpc>
              <a:spcBef>
                <a:spcPts val="0"/>
              </a:spcBef>
              <a:spcAft>
                <a:spcPts val="0"/>
              </a:spcAft>
              <a:buClr>
                <a:schemeClr val="lt1"/>
              </a:buClr>
              <a:buSzPts val="1600"/>
              <a:buFont typeface="Didact Gothic"/>
              <a:buChar char="○"/>
              <a:defRPr sz="1600">
                <a:solidFill>
                  <a:schemeClr val="lt1"/>
                </a:solidFill>
                <a:latin typeface="Didact Gothic"/>
                <a:ea typeface="Didact Gothic"/>
                <a:cs typeface="Didact Gothic"/>
                <a:sym typeface="Didact Gothic"/>
              </a:defRPr>
            </a:lvl5pPr>
            <a:lvl6pPr indent="-330200" lvl="5" marL="2743200">
              <a:lnSpc>
                <a:spcPct val="100000"/>
              </a:lnSpc>
              <a:spcBef>
                <a:spcPts val="0"/>
              </a:spcBef>
              <a:spcAft>
                <a:spcPts val="0"/>
              </a:spcAft>
              <a:buClr>
                <a:schemeClr val="lt1"/>
              </a:buClr>
              <a:buSzPts val="1600"/>
              <a:buFont typeface="Didact Gothic"/>
              <a:buChar char="■"/>
              <a:defRPr sz="1600">
                <a:solidFill>
                  <a:schemeClr val="lt1"/>
                </a:solidFill>
                <a:latin typeface="Didact Gothic"/>
                <a:ea typeface="Didact Gothic"/>
                <a:cs typeface="Didact Gothic"/>
                <a:sym typeface="Didact Gothic"/>
              </a:defRPr>
            </a:lvl6pPr>
            <a:lvl7pPr indent="-330200" lvl="6" marL="3200400">
              <a:lnSpc>
                <a:spcPct val="100000"/>
              </a:lnSpc>
              <a:spcBef>
                <a:spcPts val="0"/>
              </a:spcBef>
              <a:spcAft>
                <a:spcPts val="0"/>
              </a:spcAft>
              <a:buClr>
                <a:schemeClr val="lt1"/>
              </a:buClr>
              <a:buSzPts val="1600"/>
              <a:buFont typeface="Didact Gothic"/>
              <a:buChar char="●"/>
              <a:defRPr sz="1600">
                <a:solidFill>
                  <a:schemeClr val="lt1"/>
                </a:solidFill>
                <a:latin typeface="Didact Gothic"/>
                <a:ea typeface="Didact Gothic"/>
                <a:cs typeface="Didact Gothic"/>
                <a:sym typeface="Didact Gothic"/>
              </a:defRPr>
            </a:lvl7pPr>
            <a:lvl8pPr indent="-330200" lvl="7" marL="3657600">
              <a:lnSpc>
                <a:spcPct val="100000"/>
              </a:lnSpc>
              <a:spcBef>
                <a:spcPts val="0"/>
              </a:spcBef>
              <a:spcAft>
                <a:spcPts val="0"/>
              </a:spcAft>
              <a:buClr>
                <a:schemeClr val="lt1"/>
              </a:buClr>
              <a:buSzPts val="1600"/>
              <a:buFont typeface="Didact Gothic"/>
              <a:buChar char="○"/>
              <a:defRPr sz="1600">
                <a:solidFill>
                  <a:schemeClr val="lt1"/>
                </a:solidFill>
                <a:latin typeface="Didact Gothic"/>
                <a:ea typeface="Didact Gothic"/>
                <a:cs typeface="Didact Gothic"/>
                <a:sym typeface="Didact Gothic"/>
              </a:defRPr>
            </a:lvl8pPr>
            <a:lvl9pPr indent="-330200" lvl="8" marL="4114800">
              <a:lnSpc>
                <a:spcPct val="100000"/>
              </a:lnSpc>
              <a:spcBef>
                <a:spcPts val="0"/>
              </a:spcBef>
              <a:spcAft>
                <a:spcPts val="0"/>
              </a:spcAft>
              <a:buClr>
                <a:schemeClr val="lt1"/>
              </a:buClr>
              <a:buSzPts val="1600"/>
              <a:buFont typeface="Didact Gothic"/>
              <a:buChar char="■"/>
              <a:defRPr sz="1600">
                <a:solidFill>
                  <a:schemeClr val="lt1"/>
                </a:solidFill>
                <a:latin typeface="Didact Gothic"/>
                <a:ea typeface="Didact Gothic"/>
                <a:cs typeface="Didact Gothic"/>
                <a:sym typeface="Didact Gothic"/>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3.jpg"/><Relationship Id="rId4" Type="http://schemas.openxmlformats.org/officeDocument/2006/relationships/image" Target="../media/image52.jpg"/><Relationship Id="rId5" Type="http://schemas.openxmlformats.org/officeDocument/2006/relationships/image" Target="../media/image2.png"/><Relationship Id="rId6"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1.xml"/><Relationship Id="rId3" Type="http://schemas.openxmlformats.org/officeDocument/2006/relationships/image" Target="../media/image62.jpg"/><Relationship Id="rId4" Type="http://schemas.openxmlformats.org/officeDocument/2006/relationships/image" Target="../media/image59.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3.xml"/><Relationship Id="rId3" Type="http://schemas.openxmlformats.org/officeDocument/2006/relationships/image" Target="../media/image11.jpg"/><Relationship Id="rId4" Type="http://schemas.openxmlformats.org/officeDocument/2006/relationships/image" Target="../media/image16.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4.xml"/><Relationship Id="rId3" Type="http://schemas.openxmlformats.org/officeDocument/2006/relationships/image" Target="../media/image25.png"/><Relationship Id="rId4" Type="http://schemas.openxmlformats.org/officeDocument/2006/relationships/image" Target="../media/image35.png"/><Relationship Id="rId5" Type="http://schemas.openxmlformats.org/officeDocument/2006/relationships/image" Target="../media/image2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5.xml"/><Relationship Id="rId3" Type="http://schemas.openxmlformats.org/officeDocument/2006/relationships/image" Target="../media/image21.jpg"/><Relationship Id="rId4" Type="http://schemas.openxmlformats.org/officeDocument/2006/relationships/image" Target="../media/image22.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17.png"/><Relationship Id="rId4" Type="http://schemas.openxmlformats.org/officeDocument/2006/relationships/image" Target="../media/image18.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9.xml"/><Relationship Id="rId3" Type="http://schemas.openxmlformats.org/officeDocument/2006/relationships/image" Target="../media/image19.jpg"/><Relationship Id="rId4" Type="http://schemas.openxmlformats.org/officeDocument/2006/relationships/image" Target="../media/image20.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image" Target="../media/image51.jpg"/><Relationship Id="rId4" Type="http://schemas.openxmlformats.org/officeDocument/2006/relationships/image" Target="../media/image9.png"/><Relationship Id="rId9" Type="http://schemas.openxmlformats.org/officeDocument/2006/relationships/image" Target="../media/image8.png"/><Relationship Id="rId5" Type="http://schemas.openxmlformats.org/officeDocument/2006/relationships/image" Target="../media/image6.png"/><Relationship Id="rId6" Type="http://schemas.openxmlformats.org/officeDocument/2006/relationships/image" Target="../media/image15.png"/><Relationship Id="rId7" Type="http://schemas.openxmlformats.org/officeDocument/2006/relationships/image" Target="../media/image61.jpg"/><Relationship Id="rId8"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3.jpg"/><Relationship Id="rId4" Type="http://schemas.openxmlformats.org/officeDocument/2006/relationships/image" Target="../media/image26.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1.xml"/><Relationship Id="rId3" Type="http://schemas.openxmlformats.org/officeDocument/2006/relationships/image" Target="../media/image2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30.jpg"/><Relationship Id="rId4" Type="http://schemas.openxmlformats.org/officeDocument/2006/relationships/image" Target="../media/image29.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3.xml"/><Relationship Id="rId3" Type="http://schemas.openxmlformats.org/officeDocument/2006/relationships/image" Target="../media/image6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4.xml"/><Relationship Id="rId3" Type="http://schemas.openxmlformats.org/officeDocument/2006/relationships/image" Target="../media/image31.jpg"/><Relationship Id="rId4" Type="http://schemas.openxmlformats.org/officeDocument/2006/relationships/image" Target="../media/image27.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5.xml"/><Relationship Id="rId3" Type="http://schemas.openxmlformats.org/officeDocument/2006/relationships/image" Target="../media/image32.png"/><Relationship Id="rId4" Type="http://schemas.openxmlformats.org/officeDocument/2006/relationships/image" Target="../media/image36.png"/><Relationship Id="rId5" Type="http://schemas.openxmlformats.org/officeDocument/2006/relationships/image" Target="../media/image4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6.xml"/><Relationship Id="rId3" Type="http://schemas.openxmlformats.org/officeDocument/2006/relationships/image" Target="../media/image50.png"/><Relationship Id="rId4" Type="http://schemas.openxmlformats.org/officeDocument/2006/relationships/image" Target="../media/image33.png"/><Relationship Id="rId5" Type="http://schemas.openxmlformats.org/officeDocument/2006/relationships/image" Target="../media/image3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8.xml"/><Relationship Id="rId3" Type="http://schemas.openxmlformats.org/officeDocument/2006/relationships/image" Target="../media/image42.png"/><Relationship Id="rId4" Type="http://schemas.openxmlformats.org/officeDocument/2006/relationships/image" Target="../media/image4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9.xml"/><Relationship Id="rId3" Type="http://schemas.openxmlformats.org/officeDocument/2006/relationships/image" Target="../media/image41.png"/><Relationship Id="rId4" Type="http://schemas.openxmlformats.org/officeDocument/2006/relationships/image" Target="../media/image3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58.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0.xml"/><Relationship Id="rId3" Type="http://schemas.openxmlformats.org/officeDocument/2006/relationships/image" Target="../media/image38.png"/><Relationship Id="rId4" Type="http://schemas.openxmlformats.org/officeDocument/2006/relationships/image" Target="../media/image3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1.xml"/><Relationship Id="rId3" Type="http://schemas.openxmlformats.org/officeDocument/2006/relationships/image" Target="../media/image62.jpg"/><Relationship Id="rId4" Type="http://schemas.openxmlformats.org/officeDocument/2006/relationships/image" Target="../media/image59.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2.xml"/><Relationship Id="rId3" Type="http://schemas.openxmlformats.org/officeDocument/2006/relationships/image" Target="../media/image44.png"/><Relationship Id="rId4" Type="http://schemas.openxmlformats.org/officeDocument/2006/relationships/image" Target="../media/image4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3.xml"/><Relationship Id="rId3" Type="http://schemas.openxmlformats.org/officeDocument/2006/relationships/image" Target="../media/image4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4.xml"/><Relationship Id="rId3" Type="http://schemas.openxmlformats.org/officeDocument/2006/relationships/image" Target="../media/image4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5.xml"/><Relationship Id="rId3" Type="http://schemas.openxmlformats.org/officeDocument/2006/relationships/image" Target="../media/image5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6.xml"/><Relationship Id="rId3" Type="http://schemas.openxmlformats.org/officeDocument/2006/relationships/image" Target="../media/image57.jpg"/><Relationship Id="rId4" Type="http://schemas.openxmlformats.org/officeDocument/2006/relationships/image" Target="../media/image56.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7.xml"/><Relationship Id="rId3" Type="http://schemas.openxmlformats.org/officeDocument/2006/relationships/image" Target="../media/image57.jpg"/><Relationship Id="rId4" Type="http://schemas.openxmlformats.org/officeDocument/2006/relationships/image" Target="../media/image55.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43.jpg"/><Relationship Id="rId4" Type="http://schemas.openxmlformats.org/officeDocument/2006/relationships/image" Target="../media/image48.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5.xml"/><Relationship Id="rId3" Type="http://schemas.openxmlformats.org/officeDocument/2006/relationships/image" Target="../media/image3.jpg"/><Relationship Id="rId4" Type="http://schemas.openxmlformats.org/officeDocument/2006/relationships/image" Target="../media/image4.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6.xml"/><Relationship Id="rId3" Type="http://schemas.openxmlformats.org/officeDocument/2006/relationships/image" Target="../media/image10.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7.xml"/><Relationship Id="rId3"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8.xml"/><Relationship Id="rId3"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9.xml"/><Relationship Id="rId3" Type="http://schemas.openxmlformats.org/officeDocument/2006/relationships/image" Target="../media/image12.jpg"/><Relationship Id="rId4" Type="http://schemas.openxmlformats.org/officeDocument/2006/relationships/image" Target="../media/image13.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4" name="Shape 184"/>
        <p:cNvGrpSpPr/>
        <p:nvPr/>
      </p:nvGrpSpPr>
      <p:grpSpPr>
        <a:xfrm>
          <a:off x="0" y="0"/>
          <a:ext cx="0" cy="0"/>
          <a:chOff x="0" y="0"/>
          <a:chExt cx="0" cy="0"/>
        </a:xfrm>
      </p:grpSpPr>
      <p:pic>
        <p:nvPicPr>
          <p:cNvPr id="185" name="Google Shape;185;p27"/>
          <p:cNvPicPr preferRelativeResize="0"/>
          <p:nvPr/>
        </p:nvPicPr>
        <p:blipFill rotWithShape="1">
          <a:blip r:embed="rId4">
            <a:alphaModFix/>
          </a:blip>
          <a:srcRect b="1009" l="22436" r="22436" t="1009"/>
          <a:stretch/>
        </p:blipFill>
        <p:spPr>
          <a:xfrm rot="10800000">
            <a:off x="3543148" y="1534181"/>
            <a:ext cx="2048400" cy="2048400"/>
          </a:xfrm>
          <a:prstGeom prst="ellipse">
            <a:avLst/>
          </a:prstGeom>
          <a:noFill/>
          <a:ln>
            <a:noFill/>
          </a:ln>
        </p:spPr>
      </p:pic>
      <p:sp>
        <p:nvSpPr>
          <p:cNvPr id="186" name="Google Shape;186;p27"/>
          <p:cNvSpPr/>
          <p:nvPr/>
        </p:nvSpPr>
        <p:spPr>
          <a:xfrm>
            <a:off x="3341275" y="1326869"/>
            <a:ext cx="2464500" cy="24642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27"/>
          <p:cNvSpPr/>
          <p:nvPr/>
        </p:nvSpPr>
        <p:spPr>
          <a:xfrm>
            <a:off x="3541948" y="1532981"/>
            <a:ext cx="2050800" cy="2050800"/>
          </a:xfrm>
          <a:prstGeom prst="ellipse">
            <a:avLst/>
          </a:prstGeom>
          <a:solidFill>
            <a:srgbClr val="030303">
              <a:alpha val="48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27"/>
          <p:cNvSpPr txBox="1"/>
          <p:nvPr>
            <p:ph type="ctrTitle"/>
          </p:nvPr>
        </p:nvSpPr>
        <p:spPr>
          <a:xfrm>
            <a:off x="2863200" y="3931525"/>
            <a:ext cx="3408300" cy="8913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u="sng">
                <a:solidFill>
                  <a:schemeClr val="dk1"/>
                </a:solidFill>
              </a:rPr>
              <a:t>AGENCE DE</a:t>
            </a:r>
            <a:r>
              <a:rPr lang="en" u="sng">
                <a:solidFill>
                  <a:schemeClr val="dk1"/>
                </a:solidFill>
              </a:rPr>
              <a:t> VOYAGE</a:t>
            </a:r>
            <a:endParaRPr u="sng">
              <a:solidFill>
                <a:schemeClr val="dk1"/>
              </a:solidFill>
            </a:endParaRPr>
          </a:p>
        </p:txBody>
      </p:sp>
      <p:sp>
        <p:nvSpPr>
          <p:cNvPr id="189" name="Google Shape;189;p27"/>
          <p:cNvSpPr txBox="1"/>
          <p:nvPr>
            <p:ph idx="2" type="ctrTitle"/>
          </p:nvPr>
        </p:nvSpPr>
        <p:spPr>
          <a:xfrm>
            <a:off x="1313550" y="2058450"/>
            <a:ext cx="6507600" cy="1030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rPr>
              <a:t>QUESTLINE</a:t>
            </a:r>
            <a:r>
              <a:rPr lang="en">
                <a:solidFill>
                  <a:schemeClr val="dk1"/>
                </a:solidFill>
              </a:rPr>
              <a:t> </a:t>
            </a:r>
            <a:endParaRPr>
              <a:solidFill>
                <a:schemeClr val="dk1"/>
              </a:solidFill>
            </a:endParaRPr>
          </a:p>
        </p:txBody>
      </p:sp>
      <p:sp>
        <p:nvSpPr>
          <p:cNvPr id="190" name="Google Shape;190;p27"/>
          <p:cNvSpPr/>
          <p:nvPr/>
        </p:nvSpPr>
        <p:spPr>
          <a:xfrm>
            <a:off x="4314466" y="1120300"/>
            <a:ext cx="518100" cy="5181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91" name="Google Shape;191;p27"/>
          <p:cNvPicPr preferRelativeResize="0"/>
          <p:nvPr/>
        </p:nvPicPr>
        <p:blipFill>
          <a:blip r:embed="rId5">
            <a:alphaModFix/>
          </a:blip>
          <a:stretch>
            <a:fillRect/>
          </a:stretch>
        </p:blipFill>
        <p:spPr>
          <a:xfrm>
            <a:off x="6828999" y="69825"/>
            <a:ext cx="2238800" cy="828700"/>
          </a:xfrm>
          <a:prstGeom prst="rect">
            <a:avLst/>
          </a:prstGeom>
          <a:noFill/>
          <a:ln>
            <a:noFill/>
          </a:ln>
        </p:spPr>
      </p:pic>
      <p:pic>
        <p:nvPicPr>
          <p:cNvPr id="192" name="Google Shape;192;p27"/>
          <p:cNvPicPr preferRelativeResize="0"/>
          <p:nvPr/>
        </p:nvPicPr>
        <p:blipFill>
          <a:blip r:embed="rId6">
            <a:alphaModFix/>
          </a:blip>
          <a:stretch>
            <a:fillRect/>
          </a:stretch>
        </p:blipFill>
        <p:spPr>
          <a:xfrm>
            <a:off x="-47350" y="-66500"/>
            <a:ext cx="1212250" cy="1262999"/>
          </a:xfrm>
          <a:prstGeom prst="rect">
            <a:avLst/>
          </a:prstGeom>
          <a:noFill/>
          <a:ln>
            <a:noFill/>
          </a:ln>
        </p:spPr>
      </p:pic>
      <p:sp>
        <p:nvSpPr>
          <p:cNvPr id="193" name="Google Shape;193;p27"/>
          <p:cNvSpPr txBox="1"/>
          <p:nvPr/>
        </p:nvSpPr>
        <p:spPr>
          <a:xfrm>
            <a:off x="158150" y="4957850"/>
            <a:ext cx="440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Didact Gothic"/>
              <a:ea typeface="Didact Gothic"/>
              <a:cs typeface="Didact Gothic"/>
              <a:sym typeface="Didact Gothic"/>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36"/>
          <p:cNvSpPr txBox="1"/>
          <p:nvPr>
            <p:ph type="title"/>
          </p:nvPr>
        </p:nvSpPr>
        <p:spPr>
          <a:xfrm>
            <a:off x="713225" y="387100"/>
            <a:ext cx="771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Critique de l’existant:</a:t>
            </a:r>
            <a:endParaRPr/>
          </a:p>
        </p:txBody>
      </p:sp>
      <p:sp>
        <p:nvSpPr>
          <p:cNvPr id="359" name="Google Shape;359;p36"/>
          <p:cNvSpPr txBox="1"/>
          <p:nvPr>
            <p:ph idx="2" type="body"/>
          </p:nvPr>
        </p:nvSpPr>
        <p:spPr>
          <a:xfrm>
            <a:off x="2642725" y="2373325"/>
            <a:ext cx="3799800" cy="15126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2000"/>
              <a:t>Non Securisé</a:t>
            </a:r>
            <a:endParaRPr sz="2000"/>
          </a:p>
          <a:p>
            <a:pPr indent="-342900" lvl="0" marL="457200" rtl="0" algn="l">
              <a:spcBef>
                <a:spcPts val="0"/>
              </a:spcBef>
              <a:spcAft>
                <a:spcPts val="0"/>
              </a:spcAft>
              <a:buSzPts val="1800"/>
              <a:buChar char="●"/>
            </a:pPr>
            <a:r>
              <a:rPr lang="en" sz="2000"/>
              <a:t>P</a:t>
            </a:r>
            <a:r>
              <a:rPr lang="en" sz="2000"/>
              <a:t>lateforme unique</a:t>
            </a:r>
            <a:endParaRPr sz="2000"/>
          </a:p>
          <a:p>
            <a:pPr indent="-342900" lvl="0" marL="457200" rtl="0" algn="l">
              <a:spcBef>
                <a:spcPts val="0"/>
              </a:spcBef>
              <a:spcAft>
                <a:spcPts val="0"/>
              </a:spcAft>
              <a:buSzPts val="1800"/>
              <a:buChar char="●"/>
            </a:pPr>
            <a:r>
              <a:rPr lang="en" sz="2000"/>
              <a:t>Pas de comptes d’utilisateurs</a:t>
            </a:r>
            <a:endParaRPr sz="2000"/>
          </a:p>
        </p:txBody>
      </p:sp>
      <p:sp>
        <p:nvSpPr>
          <p:cNvPr id="360" name="Google Shape;360;p36"/>
          <p:cNvSpPr/>
          <p:nvPr/>
        </p:nvSpPr>
        <p:spPr>
          <a:xfrm flipH="1" rot="10800000">
            <a:off x="2642725" y="1450899"/>
            <a:ext cx="716782" cy="652486"/>
          </a:xfrm>
          <a:custGeom>
            <a:rect b="b" l="l" r="r" t="t"/>
            <a:pathLst>
              <a:path extrusionOk="0" h="15892" w="17109">
                <a:moveTo>
                  <a:pt x="3397" y="6794"/>
                </a:moveTo>
                <a:lnTo>
                  <a:pt x="3397" y="14759"/>
                </a:lnTo>
                <a:lnTo>
                  <a:pt x="1132" y="14759"/>
                </a:lnTo>
                <a:lnTo>
                  <a:pt x="1132" y="6794"/>
                </a:lnTo>
                <a:close/>
                <a:moveTo>
                  <a:pt x="9034" y="1132"/>
                </a:moveTo>
                <a:cubicBezTo>
                  <a:pt x="9683" y="1175"/>
                  <a:pt x="10191" y="1712"/>
                  <a:pt x="10191" y="2364"/>
                </a:cubicBezTo>
                <a:cubicBezTo>
                  <a:pt x="10191" y="3346"/>
                  <a:pt x="9774" y="5275"/>
                  <a:pt x="9221" y="5828"/>
                </a:cubicBezTo>
                <a:cubicBezTo>
                  <a:pt x="8865" y="6184"/>
                  <a:pt x="9119" y="6794"/>
                  <a:pt x="9623" y="6794"/>
                </a:cubicBezTo>
                <a:lnTo>
                  <a:pt x="15285" y="6794"/>
                </a:lnTo>
                <a:cubicBezTo>
                  <a:pt x="15599" y="6794"/>
                  <a:pt x="15849" y="7047"/>
                  <a:pt x="15849" y="7361"/>
                </a:cubicBezTo>
                <a:cubicBezTo>
                  <a:pt x="15849" y="7672"/>
                  <a:pt x="15599" y="7926"/>
                  <a:pt x="15285" y="7926"/>
                </a:cubicBezTo>
                <a:lnTo>
                  <a:pt x="11888" y="7926"/>
                </a:lnTo>
                <a:cubicBezTo>
                  <a:pt x="11574" y="7926"/>
                  <a:pt x="11323" y="8180"/>
                  <a:pt x="11323" y="8494"/>
                </a:cubicBezTo>
                <a:cubicBezTo>
                  <a:pt x="11323" y="8805"/>
                  <a:pt x="11574" y="9058"/>
                  <a:pt x="11888" y="9058"/>
                </a:cubicBezTo>
                <a:lnTo>
                  <a:pt x="15285" y="9058"/>
                </a:lnTo>
                <a:cubicBezTo>
                  <a:pt x="15586" y="9058"/>
                  <a:pt x="15852" y="9342"/>
                  <a:pt x="15852" y="9662"/>
                </a:cubicBezTo>
                <a:cubicBezTo>
                  <a:pt x="15852" y="9976"/>
                  <a:pt x="15599" y="10230"/>
                  <a:pt x="15285" y="10230"/>
                </a:cubicBezTo>
                <a:lnTo>
                  <a:pt x="11888" y="10230"/>
                </a:lnTo>
                <a:cubicBezTo>
                  <a:pt x="11574" y="10230"/>
                  <a:pt x="11323" y="10484"/>
                  <a:pt x="11323" y="10795"/>
                </a:cubicBezTo>
                <a:cubicBezTo>
                  <a:pt x="11323" y="11109"/>
                  <a:pt x="11574" y="11362"/>
                  <a:pt x="11888" y="11362"/>
                </a:cubicBezTo>
                <a:lnTo>
                  <a:pt x="14152" y="11362"/>
                </a:lnTo>
                <a:cubicBezTo>
                  <a:pt x="14466" y="11362"/>
                  <a:pt x="14717" y="11616"/>
                  <a:pt x="14717" y="11927"/>
                </a:cubicBezTo>
                <a:cubicBezTo>
                  <a:pt x="14717" y="12241"/>
                  <a:pt x="14466" y="12494"/>
                  <a:pt x="14152" y="12494"/>
                </a:cubicBezTo>
                <a:lnTo>
                  <a:pt x="11888" y="12494"/>
                </a:lnTo>
                <a:cubicBezTo>
                  <a:pt x="11574" y="12494"/>
                  <a:pt x="11323" y="12748"/>
                  <a:pt x="11323" y="13059"/>
                </a:cubicBezTo>
                <a:cubicBezTo>
                  <a:pt x="11323" y="13373"/>
                  <a:pt x="11574" y="13627"/>
                  <a:pt x="11888" y="13627"/>
                </a:cubicBezTo>
                <a:lnTo>
                  <a:pt x="13020" y="13627"/>
                </a:lnTo>
                <a:cubicBezTo>
                  <a:pt x="13334" y="13627"/>
                  <a:pt x="13585" y="13880"/>
                  <a:pt x="13585" y="14191"/>
                </a:cubicBezTo>
                <a:cubicBezTo>
                  <a:pt x="13585" y="14505"/>
                  <a:pt x="13334" y="14759"/>
                  <a:pt x="13020" y="14759"/>
                </a:cubicBezTo>
                <a:lnTo>
                  <a:pt x="9197" y="14759"/>
                </a:lnTo>
                <a:cubicBezTo>
                  <a:pt x="8041" y="14759"/>
                  <a:pt x="6890" y="14572"/>
                  <a:pt x="5794" y="14207"/>
                </a:cubicBezTo>
                <a:lnTo>
                  <a:pt x="4529" y="13784"/>
                </a:lnTo>
                <a:lnTo>
                  <a:pt x="4529" y="7712"/>
                </a:lnTo>
                <a:lnTo>
                  <a:pt x="5686" y="7132"/>
                </a:lnTo>
                <a:cubicBezTo>
                  <a:pt x="6265" y="6842"/>
                  <a:pt x="6797" y="6459"/>
                  <a:pt x="7253" y="6003"/>
                </a:cubicBezTo>
                <a:lnTo>
                  <a:pt x="7289" y="5963"/>
                </a:lnTo>
                <a:cubicBezTo>
                  <a:pt x="8352" y="4901"/>
                  <a:pt x="8917" y="2654"/>
                  <a:pt x="9034" y="1132"/>
                </a:cubicBezTo>
                <a:close/>
                <a:moveTo>
                  <a:pt x="8491" y="0"/>
                </a:moveTo>
                <a:cubicBezTo>
                  <a:pt x="8177" y="0"/>
                  <a:pt x="7926" y="254"/>
                  <a:pt x="7926" y="568"/>
                </a:cubicBezTo>
                <a:cubicBezTo>
                  <a:pt x="7926" y="1887"/>
                  <a:pt x="7380" y="4276"/>
                  <a:pt x="6492" y="5166"/>
                </a:cubicBezTo>
                <a:lnTo>
                  <a:pt x="6456" y="5203"/>
                </a:lnTo>
                <a:cubicBezTo>
                  <a:pt x="6081" y="5574"/>
                  <a:pt x="5652" y="5885"/>
                  <a:pt x="5181" y="6120"/>
                </a:cubicBezTo>
                <a:lnTo>
                  <a:pt x="4529" y="6444"/>
                </a:lnTo>
                <a:lnTo>
                  <a:pt x="4529" y="6229"/>
                </a:lnTo>
                <a:cubicBezTo>
                  <a:pt x="4529" y="5915"/>
                  <a:pt x="4276" y="5661"/>
                  <a:pt x="3962" y="5661"/>
                </a:cubicBezTo>
                <a:lnTo>
                  <a:pt x="565" y="5661"/>
                </a:lnTo>
                <a:cubicBezTo>
                  <a:pt x="251" y="5661"/>
                  <a:pt x="0" y="5915"/>
                  <a:pt x="0" y="6229"/>
                </a:cubicBezTo>
                <a:lnTo>
                  <a:pt x="0" y="15324"/>
                </a:lnTo>
                <a:cubicBezTo>
                  <a:pt x="0" y="15638"/>
                  <a:pt x="251" y="15891"/>
                  <a:pt x="565" y="15891"/>
                </a:cubicBezTo>
                <a:lnTo>
                  <a:pt x="3962" y="15891"/>
                </a:lnTo>
                <a:cubicBezTo>
                  <a:pt x="4276" y="15891"/>
                  <a:pt x="4529" y="15638"/>
                  <a:pt x="4529" y="15324"/>
                </a:cubicBezTo>
                <a:lnTo>
                  <a:pt x="4529" y="14976"/>
                </a:lnTo>
                <a:lnTo>
                  <a:pt x="5435" y="15278"/>
                </a:lnTo>
                <a:cubicBezTo>
                  <a:pt x="6649" y="15683"/>
                  <a:pt x="7917" y="15888"/>
                  <a:pt x="9197" y="15888"/>
                </a:cubicBezTo>
                <a:lnTo>
                  <a:pt x="13020" y="15888"/>
                </a:lnTo>
                <a:cubicBezTo>
                  <a:pt x="14219" y="15888"/>
                  <a:pt x="15040" y="14681"/>
                  <a:pt x="14599" y="13566"/>
                </a:cubicBezTo>
                <a:cubicBezTo>
                  <a:pt x="15577" y="13298"/>
                  <a:pt x="16106" y="12241"/>
                  <a:pt x="15731" y="11302"/>
                </a:cubicBezTo>
                <a:cubicBezTo>
                  <a:pt x="16468" y="11100"/>
                  <a:pt x="16981" y="10429"/>
                  <a:pt x="16984" y="9662"/>
                </a:cubicBezTo>
                <a:cubicBezTo>
                  <a:pt x="16981" y="9233"/>
                  <a:pt x="16824" y="8823"/>
                  <a:pt x="16541" y="8503"/>
                </a:cubicBezTo>
                <a:cubicBezTo>
                  <a:pt x="16994" y="8005"/>
                  <a:pt x="17108" y="7289"/>
                  <a:pt x="16837" y="6673"/>
                </a:cubicBezTo>
                <a:cubicBezTo>
                  <a:pt x="16565" y="6060"/>
                  <a:pt x="15958" y="5661"/>
                  <a:pt x="15285" y="5661"/>
                </a:cubicBezTo>
                <a:lnTo>
                  <a:pt x="10635" y="5661"/>
                </a:lnTo>
                <a:cubicBezTo>
                  <a:pt x="11109" y="4577"/>
                  <a:pt x="11323" y="3104"/>
                  <a:pt x="11323" y="2364"/>
                </a:cubicBezTo>
                <a:cubicBezTo>
                  <a:pt x="11320" y="1060"/>
                  <a:pt x="10263" y="3"/>
                  <a:pt x="8959" y="0"/>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61" name="Google Shape;361;p36"/>
          <p:cNvSpPr txBox="1"/>
          <p:nvPr/>
        </p:nvSpPr>
        <p:spPr>
          <a:xfrm>
            <a:off x="8420225" y="4726875"/>
            <a:ext cx="7164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600">
                <a:latin typeface="Didact Gothic"/>
                <a:ea typeface="Didact Gothic"/>
                <a:cs typeface="Didact Gothic"/>
                <a:sym typeface="Didact Gothic"/>
              </a:rPr>
              <a:t>10</a:t>
            </a:r>
            <a:endParaRPr sz="1900">
              <a:latin typeface="Didact Gothic"/>
              <a:ea typeface="Didact Gothic"/>
              <a:cs typeface="Didact Gothic"/>
              <a:sym typeface="Didact Gothic"/>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65" name="Shape 365"/>
        <p:cNvGrpSpPr/>
        <p:nvPr/>
      </p:nvGrpSpPr>
      <p:grpSpPr>
        <a:xfrm>
          <a:off x="0" y="0"/>
          <a:ext cx="0" cy="0"/>
          <a:chOff x="0" y="0"/>
          <a:chExt cx="0" cy="0"/>
        </a:xfrm>
      </p:grpSpPr>
      <p:pic>
        <p:nvPicPr>
          <p:cNvPr id="366" name="Google Shape;366;p37"/>
          <p:cNvPicPr preferRelativeResize="0"/>
          <p:nvPr/>
        </p:nvPicPr>
        <p:blipFill rotWithShape="1">
          <a:blip r:embed="rId4">
            <a:alphaModFix/>
          </a:blip>
          <a:srcRect b="30061" l="38800" r="38800" t="30117"/>
          <a:stretch/>
        </p:blipFill>
        <p:spPr>
          <a:xfrm rot="10800000">
            <a:off x="3544525" y="1547550"/>
            <a:ext cx="2048400" cy="2048400"/>
          </a:xfrm>
          <a:prstGeom prst="ellipse">
            <a:avLst/>
          </a:prstGeom>
          <a:noFill/>
          <a:ln>
            <a:noFill/>
          </a:ln>
        </p:spPr>
      </p:pic>
      <p:sp>
        <p:nvSpPr>
          <p:cNvPr id="367" name="Google Shape;367;p37"/>
          <p:cNvSpPr/>
          <p:nvPr/>
        </p:nvSpPr>
        <p:spPr>
          <a:xfrm>
            <a:off x="3541971" y="1546284"/>
            <a:ext cx="2050800" cy="2050800"/>
          </a:xfrm>
          <a:prstGeom prst="ellipse">
            <a:avLst/>
          </a:prstGeom>
          <a:solidFill>
            <a:srgbClr val="030303">
              <a:alpha val="48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8" name="Google Shape;368;p37"/>
          <p:cNvGrpSpPr/>
          <p:nvPr/>
        </p:nvGrpSpPr>
        <p:grpSpPr>
          <a:xfrm>
            <a:off x="484635" y="310903"/>
            <a:ext cx="8174701" cy="4521644"/>
            <a:chOff x="484635" y="310903"/>
            <a:chExt cx="8174701" cy="4521644"/>
          </a:xfrm>
        </p:grpSpPr>
        <p:sp>
          <p:nvSpPr>
            <p:cNvPr id="369" name="Google Shape;369;p37"/>
            <p:cNvSpPr/>
            <p:nvPr/>
          </p:nvSpPr>
          <p:spPr>
            <a:xfrm>
              <a:off x="484635" y="310903"/>
              <a:ext cx="369338" cy="377201"/>
            </a:xfrm>
            <a:custGeom>
              <a:rect b="b" l="l" r="r" t="t"/>
              <a:pathLst>
                <a:path extrusionOk="0" h="48499" w="47488">
                  <a:moveTo>
                    <a:pt x="0" y="48499"/>
                  </a:moveTo>
                  <a:lnTo>
                    <a:pt x="0" y="0"/>
                  </a:lnTo>
                  <a:lnTo>
                    <a:pt x="47488" y="0"/>
                  </a:lnTo>
                </a:path>
              </a:pathLst>
            </a:custGeom>
            <a:noFill/>
            <a:ln cap="flat" cmpd="sng" w="28575">
              <a:solidFill>
                <a:schemeClr val="dk1"/>
              </a:solidFill>
              <a:prstDash val="solid"/>
              <a:round/>
              <a:headEnd len="med" w="med" type="none"/>
              <a:tailEnd len="med" w="med" type="none"/>
            </a:ln>
          </p:spPr>
        </p:sp>
        <p:sp>
          <p:nvSpPr>
            <p:cNvPr id="370" name="Google Shape;370;p37"/>
            <p:cNvSpPr/>
            <p:nvPr/>
          </p:nvSpPr>
          <p:spPr>
            <a:xfrm rot="-5400000">
              <a:off x="491410" y="4455353"/>
              <a:ext cx="369338" cy="377201"/>
            </a:xfrm>
            <a:custGeom>
              <a:rect b="b" l="l" r="r" t="t"/>
              <a:pathLst>
                <a:path extrusionOk="0" h="48499" w="47488">
                  <a:moveTo>
                    <a:pt x="0" y="48499"/>
                  </a:moveTo>
                  <a:lnTo>
                    <a:pt x="0" y="0"/>
                  </a:lnTo>
                  <a:lnTo>
                    <a:pt x="47488" y="0"/>
                  </a:lnTo>
                </a:path>
              </a:pathLst>
            </a:custGeom>
            <a:noFill/>
            <a:ln cap="flat" cmpd="sng" w="28575">
              <a:solidFill>
                <a:schemeClr val="dk1"/>
              </a:solidFill>
              <a:prstDash val="solid"/>
              <a:round/>
              <a:headEnd len="med" w="med" type="none"/>
              <a:tailEnd len="med" w="med" type="none"/>
            </a:ln>
          </p:spPr>
        </p:sp>
        <p:sp>
          <p:nvSpPr>
            <p:cNvPr id="371" name="Google Shape;371;p37"/>
            <p:cNvSpPr/>
            <p:nvPr/>
          </p:nvSpPr>
          <p:spPr>
            <a:xfrm flipH="1">
              <a:off x="8280691" y="310903"/>
              <a:ext cx="369338" cy="377201"/>
            </a:xfrm>
            <a:custGeom>
              <a:rect b="b" l="l" r="r" t="t"/>
              <a:pathLst>
                <a:path extrusionOk="0" h="48499" w="47488">
                  <a:moveTo>
                    <a:pt x="0" y="48499"/>
                  </a:moveTo>
                  <a:lnTo>
                    <a:pt x="0" y="0"/>
                  </a:lnTo>
                  <a:lnTo>
                    <a:pt x="47488" y="0"/>
                  </a:lnTo>
                </a:path>
              </a:pathLst>
            </a:custGeom>
            <a:noFill/>
            <a:ln cap="flat" cmpd="sng" w="28575">
              <a:solidFill>
                <a:schemeClr val="dk1"/>
              </a:solidFill>
              <a:prstDash val="solid"/>
              <a:round/>
              <a:headEnd len="med" w="med" type="none"/>
              <a:tailEnd len="med" w="med" type="none"/>
            </a:ln>
          </p:spPr>
        </p:sp>
        <p:sp>
          <p:nvSpPr>
            <p:cNvPr id="372" name="Google Shape;372;p37"/>
            <p:cNvSpPr/>
            <p:nvPr/>
          </p:nvSpPr>
          <p:spPr>
            <a:xfrm flipH="1" rot="5400000">
              <a:off x="8286066" y="4459278"/>
              <a:ext cx="369338" cy="377201"/>
            </a:xfrm>
            <a:custGeom>
              <a:rect b="b" l="l" r="r" t="t"/>
              <a:pathLst>
                <a:path extrusionOk="0" h="48499" w="47488">
                  <a:moveTo>
                    <a:pt x="0" y="48499"/>
                  </a:moveTo>
                  <a:lnTo>
                    <a:pt x="0" y="0"/>
                  </a:lnTo>
                  <a:lnTo>
                    <a:pt x="47488" y="0"/>
                  </a:lnTo>
                </a:path>
              </a:pathLst>
            </a:custGeom>
            <a:noFill/>
            <a:ln cap="flat" cmpd="sng" w="28575">
              <a:solidFill>
                <a:schemeClr val="dk1"/>
              </a:solidFill>
              <a:prstDash val="solid"/>
              <a:round/>
              <a:headEnd len="med" w="med" type="none"/>
              <a:tailEnd len="med" w="med" type="none"/>
            </a:ln>
          </p:spPr>
        </p:sp>
      </p:grpSp>
      <p:sp>
        <p:nvSpPr>
          <p:cNvPr id="373" name="Google Shape;373;p37"/>
          <p:cNvSpPr txBox="1"/>
          <p:nvPr>
            <p:ph type="title"/>
          </p:nvPr>
        </p:nvSpPr>
        <p:spPr>
          <a:xfrm>
            <a:off x="713275" y="2150850"/>
            <a:ext cx="77175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PROBLEMATIQUE</a:t>
            </a:r>
            <a:endParaRPr/>
          </a:p>
        </p:txBody>
      </p:sp>
      <p:grpSp>
        <p:nvGrpSpPr>
          <p:cNvPr id="374" name="Google Shape;374;p37"/>
          <p:cNvGrpSpPr/>
          <p:nvPr/>
        </p:nvGrpSpPr>
        <p:grpSpPr>
          <a:xfrm>
            <a:off x="3341300" y="1120300"/>
            <a:ext cx="2464500" cy="2683527"/>
            <a:chOff x="3341300" y="1120300"/>
            <a:chExt cx="2464500" cy="2683527"/>
          </a:xfrm>
        </p:grpSpPr>
        <p:sp>
          <p:nvSpPr>
            <p:cNvPr id="375" name="Google Shape;375;p37"/>
            <p:cNvSpPr/>
            <p:nvPr/>
          </p:nvSpPr>
          <p:spPr>
            <a:xfrm>
              <a:off x="3341300" y="1339627"/>
              <a:ext cx="2464500" cy="24642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37"/>
            <p:cNvSpPr/>
            <p:nvPr/>
          </p:nvSpPr>
          <p:spPr>
            <a:xfrm>
              <a:off x="4314466" y="1120300"/>
              <a:ext cx="518100" cy="5181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7" name="Google Shape;377;p37"/>
          <p:cNvSpPr txBox="1"/>
          <p:nvPr/>
        </p:nvSpPr>
        <p:spPr>
          <a:xfrm>
            <a:off x="4360400" y="1174875"/>
            <a:ext cx="591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Didact Gothic"/>
                <a:ea typeface="Didact Gothic"/>
                <a:cs typeface="Didact Gothic"/>
                <a:sym typeface="Didact Gothic"/>
              </a:rPr>
              <a:t>04</a:t>
            </a:r>
            <a:endParaRPr>
              <a:latin typeface="Didact Gothic"/>
              <a:ea typeface="Didact Gothic"/>
              <a:cs typeface="Didact Gothic"/>
              <a:sym typeface="Didact Gothic"/>
            </a:endParaRPr>
          </a:p>
        </p:txBody>
      </p:sp>
      <p:sp>
        <p:nvSpPr>
          <p:cNvPr id="378" name="Google Shape;378;p37"/>
          <p:cNvSpPr txBox="1"/>
          <p:nvPr/>
        </p:nvSpPr>
        <p:spPr>
          <a:xfrm>
            <a:off x="8420225" y="4726875"/>
            <a:ext cx="7164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600">
                <a:solidFill>
                  <a:srgbClr val="FFFF00"/>
                </a:solidFill>
                <a:latin typeface="Didact Gothic"/>
                <a:ea typeface="Didact Gothic"/>
                <a:cs typeface="Didact Gothic"/>
                <a:sym typeface="Didact Gothic"/>
              </a:rPr>
              <a:t>11</a:t>
            </a:r>
            <a:endParaRPr sz="1900">
              <a:solidFill>
                <a:srgbClr val="FFFF00"/>
              </a:solidFill>
              <a:latin typeface="Didact Gothic"/>
              <a:ea typeface="Didact Gothic"/>
              <a:cs typeface="Didact Gothic"/>
              <a:sym typeface="Didact Gothic"/>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p38"/>
          <p:cNvSpPr txBox="1"/>
          <p:nvPr>
            <p:ph type="title"/>
          </p:nvPr>
        </p:nvSpPr>
        <p:spPr>
          <a:xfrm>
            <a:off x="2237850" y="122850"/>
            <a:ext cx="4668300" cy="1235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900"/>
              <a:t>Problématique</a:t>
            </a:r>
            <a:endParaRPr sz="2900"/>
          </a:p>
        </p:txBody>
      </p:sp>
      <p:sp>
        <p:nvSpPr>
          <p:cNvPr id="384" name="Google Shape;384;p38"/>
          <p:cNvSpPr txBox="1"/>
          <p:nvPr>
            <p:ph idx="1" type="subTitle"/>
          </p:nvPr>
        </p:nvSpPr>
        <p:spPr>
          <a:xfrm>
            <a:off x="2237850" y="1967550"/>
            <a:ext cx="4668300" cy="244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Comment créer une plateforme d’agence qui touche tous les types d'utilisateurs, leur permet de gérer leurs comptes et de planifier un voyage en utilisant une plateforme sécurisée avec une interface utilisateur propre?</a:t>
            </a:r>
            <a:endParaRPr sz="1800"/>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grpSp>
        <p:nvGrpSpPr>
          <p:cNvPr id="385" name="Google Shape;385;p38"/>
          <p:cNvGrpSpPr/>
          <p:nvPr/>
        </p:nvGrpSpPr>
        <p:grpSpPr>
          <a:xfrm>
            <a:off x="2000953" y="539503"/>
            <a:ext cx="5142107" cy="4064444"/>
            <a:chOff x="2000953" y="539503"/>
            <a:chExt cx="5142107" cy="4064444"/>
          </a:xfrm>
        </p:grpSpPr>
        <p:sp>
          <p:nvSpPr>
            <p:cNvPr id="386" name="Google Shape;386;p38"/>
            <p:cNvSpPr/>
            <p:nvPr/>
          </p:nvSpPr>
          <p:spPr>
            <a:xfrm>
              <a:off x="2004885" y="539503"/>
              <a:ext cx="369338" cy="377201"/>
            </a:xfrm>
            <a:custGeom>
              <a:rect b="b" l="l" r="r" t="t"/>
              <a:pathLst>
                <a:path extrusionOk="0" h="48499" w="47488">
                  <a:moveTo>
                    <a:pt x="0" y="48499"/>
                  </a:moveTo>
                  <a:lnTo>
                    <a:pt x="0" y="0"/>
                  </a:lnTo>
                  <a:lnTo>
                    <a:pt x="47488" y="0"/>
                  </a:lnTo>
                </a:path>
              </a:pathLst>
            </a:custGeom>
            <a:noFill/>
            <a:ln cap="flat" cmpd="sng" w="28575">
              <a:solidFill>
                <a:schemeClr val="lt1"/>
              </a:solidFill>
              <a:prstDash val="solid"/>
              <a:round/>
              <a:headEnd len="med" w="med" type="none"/>
              <a:tailEnd len="med" w="med" type="none"/>
            </a:ln>
          </p:spPr>
        </p:sp>
        <p:sp>
          <p:nvSpPr>
            <p:cNvPr id="387" name="Google Shape;387;p38"/>
            <p:cNvSpPr/>
            <p:nvPr/>
          </p:nvSpPr>
          <p:spPr>
            <a:xfrm rot="-5400000">
              <a:off x="2004885" y="4230678"/>
              <a:ext cx="369338" cy="377201"/>
            </a:xfrm>
            <a:custGeom>
              <a:rect b="b" l="l" r="r" t="t"/>
              <a:pathLst>
                <a:path extrusionOk="0" h="48499" w="47488">
                  <a:moveTo>
                    <a:pt x="0" y="48499"/>
                  </a:moveTo>
                  <a:lnTo>
                    <a:pt x="0" y="0"/>
                  </a:lnTo>
                  <a:lnTo>
                    <a:pt x="47488" y="0"/>
                  </a:lnTo>
                </a:path>
              </a:pathLst>
            </a:custGeom>
            <a:noFill/>
            <a:ln cap="flat" cmpd="sng" w="28575">
              <a:solidFill>
                <a:schemeClr val="lt1"/>
              </a:solidFill>
              <a:prstDash val="solid"/>
              <a:round/>
              <a:headEnd len="med" w="med" type="none"/>
              <a:tailEnd len="med" w="med" type="none"/>
            </a:ln>
          </p:spPr>
        </p:sp>
        <p:sp>
          <p:nvSpPr>
            <p:cNvPr id="388" name="Google Shape;388;p38"/>
            <p:cNvSpPr/>
            <p:nvPr/>
          </p:nvSpPr>
          <p:spPr>
            <a:xfrm flipH="1">
              <a:off x="6773716" y="539503"/>
              <a:ext cx="369338" cy="377201"/>
            </a:xfrm>
            <a:custGeom>
              <a:rect b="b" l="l" r="r" t="t"/>
              <a:pathLst>
                <a:path extrusionOk="0" h="48499" w="47488">
                  <a:moveTo>
                    <a:pt x="0" y="48499"/>
                  </a:moveTo>
                  <a:lnTo>
                    <a:pt x="0" y="0"/>
                  </a:lnTo>
                  <a:lnTo>
                    <a:pt x="47488" y="0"/>
                  </a:lnTo>
                </a:path>
              </a:pathLst>
            </a:custGeom>
            <a:noFill/>
            <a:ln cap="flat" cmpd="sng" w="28575">
              <a:solidFill>
                <a:schemeClr val="lt1"/>
              </a:solidFill>
              <a:prstDash val="solid"/>
              <a:round/>
              <a:headEnd len="med" w="med" type="none"/>
              <a:tailEnd len="med" w="med" type="none"/>
            </a:ln>
          </p:spPr>
        </p:sp>
        <p:sp>
          <p:nvSpPr>
            <p:cNvPr id="389" name="Google Shape;389;p38"/>
            <p:cNvSpPr/>
            <p:nvPr/>
          </p:nvSpPr>
          <p:spPr>
            <a:xfrm flipH="1" rot="5400000">
              <a:off x="6769791" y="4230678"/>
              <a:ext cx="369338" cy="377201"/>
            </a:xfrm>
            <a:custGeom>
              <a:rect b="b" l="l" r="r" t="t"/>
              <a:pathLst>
                <a:path extrusionOk="0" h="48499" w="47488">
                  <a:moveTo>
                    <a:pt x="0" y="48499"/>
                  </a:moveTo>
                  <a:lnTo>
                    <a:pt x="0" y="0"/>
                  </a:lnTo>
                  <a:lnTo>
                    <a:pt x="47488" y="0"/>
                  </a:lnTo>
                </a:path>
              </a:pathLst>
            </a:custGeom>
            <a:noFill/>
            <a:ln cap="flat" cmpd="sng" w="28575">
              <a:solidFill>
                <a:schemeClr val="lt1"/>
              </a:solidFill>
              <a:prstDash val="solid"/>
              <a:round/>
              <a:headEnd len="med" w="med" type="none"/>
              <a:tailEnd len="med" w="med" type="none"/>
            </a:ln>
          </p:spPr>
        </p:sp>
      </p:grpSp>
      <p:sp>
        <p:nvSpPr>
          <p:cNvPr id="390" name="Google Shape;390;p38"/>
          <p:cNvSpPr txBox="1"/>
          <p:nvPr/>
        </p:nvSpPr>
        <p:spPr>
          <a:xfrm>
            <a:off x="8420225" y="4726875"/>
            <a:ext cx="7164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600">
                <a:latin typeface="Didact Gothic"/>
                <a:ea typeface="Didact Gothic"/>
                <a:cs typeface="Didact Gothic"/>
                <a:sym typeface="Didact Gothic"/>
              </a:rPr>
              <a:t>12</a:t>
            </a:r>
            <a:endParaRPr sz="1900">
              <a:latin typeface="Didact Gothic"/>
              <a:ea typeface="Didact Gothic"/>
              <a:cs typeface="Didact Gothic"/>
              <a:sym typeface="Didact Gothic"/>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94" name="Shape 394"/>
        <p:cNvGrpSpPr/>
        <p:nvPr/>
      </p:nvGrpSpPr>
      <p:grpSpPr>
        <a:xfrm>
          <a:off x="0" y="0"/>
          <a:ext cx="0" cy="0"/>
          <a:chOff x="0" y="0"/>
          <a:chExt cx="0" cy="0"/>
        </a:xfrm>
      </p:grpSpPr>
      <p:pic>
        <p:nvPicPr>
          <p:cNvPr id="395" name="Google Shape;395;p39"/>
          <p:cNvPicPr preferRelativeResize="0"/>
          <p:nvPr/>
        </p:nvPicPr>
        <p:blipFill rotWithShape="1">
          <a:blip r:embed="rId4">
            <a:alphaModFix/>
          </a:blip>
          <a:srcRect b="0" l="18750" r="18749" t="0"/>
          <a:stretch/>
        </p:blipFill>
        <p:spPr>
          <a:xfrm rot="10800000">
            <a:off x="3544525" y="1547550"/>
            <a:ext cx="2048400" cy="2048400"/>
          </a:xfrm>
          <a:prstGeom prst="ellipse">
            <a:avLst/>
          </a:prstGeom>
          <a:noFill/>
          <a:ln>
            <a:noFill/>
          </a:ln>
        </p:spPr>
      </p:pic>
      <p:sp>
        <p:nvSpPr>
          <p:cNvPr id="396" name="Google Shape;396;p39"/>
          <p:cNvSpPr/>
          <p:nvPr/>
        </p:nvSpPr>
        <p:spPr>
          <a:xfrm>
            <a:off x="3543321" y="1546359"/>
            <a:ext cx="2050800" cy="2050800"/>
          </a:xfrm>
          <a:prstGeom prst="ellipse">
            <a:avLst/>
          </a:prstGeom>
          <a:solidFill>
            <a:srgbClr val="030303">
              <a:alpha val="48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7" name="Google Shape;397;p39"/>
          <p:cNvGrpSpPr/>
          <p:nvPr/>
        </p:nvGrpSpPr>
        <p:grpSpPr>
          <a:xfrm>
            <a:off x="484635" y="310903"/>
            <a:ext cx="8174701" cy="4521644"/>
            <a:chOff x="484635" y="310903"/>
            <a:chExt cx="8174701" cy="4521644"/>
          </a:xfrm>
        </p:grpSpPr>
        <p:sp>
          <p:nvSpPr>
            <p:cNvPr id="398" name="Google Shape;398;p39"/>
            <p:cNvSpPr/>
            <p:nvPr/>
          </p:nvSpPr>
          <p:spPr>
            <a:xfrm>
              <a:off x="484635" y="310903"/>
              <a:ext cx="369338" cy="377201"/>
            </a:xfrm>
            <a:custGeom>
              <a:rect b="b" l="l" r="r" t="t"/>
              <a:pathLst>
                <a:path extrusionOk="0" h="48499" w="47488">
                  <a:moveTo>
                    <a:pt x="0" y="48499"/>
                  </a:moveTo>
                  <a:lnTo>
                    <a:pt x="0" y="0"/>
                  </a:lnTo>
                  <a:lnTo>
                    <a:pt x="47488" y="0"/>
                  </a:lnTo>
                </a:path>
              </a:pathLst>
            </a:custGeom>
            <a:noFill/>
            <a:ln cap="flat" cmpd="sng" w="28575">
              <a:solidFill>
                <a:schemeClr val="dk1"/>
              </a:solidFill>
              <a:prstDash val="solid"/>
              <a:round/>
              <a:headEnd len="med" w="med" type="none"/>
              <a:tailEnd len="med" w="med" type="none"/>
            </a:ln>
          </p:spPr>
        </p:sp>
        <p:sp>
          <p:nvSpPr>
            <p:cNvPr id="399" name="Google Shape;399;p39"/>
            <p:cNvSpPr/>
            <p:nvPr/>
          </p:nvSpPr>
          <p:spPr>
            <a:xfrm rot="-5400000">
              <a:off x="491410" y="4455353"/>
              <a:ext cx="369338" cy="377201"/>
            </a:xfrm>
            <a:custGeom>
              <a:rect b="b" l="l" r="r" t="t"/>
              <a:pathLst>
                <a:path extrusionOk="0" h="48499" w="47488">
                  <a:moveTo>
                    <a:pt x="0" y="48499"/>
                  </a:moveTo>
                  <a:lnTo>
                    <a:pt x="0" y="0"/>
                  </a:lnTo>
                  <a:lnTo>
                    <a:pt x="47488" y="0"/>
                  </a:lnTo>
                </a:path>
              </a:pathLst>
            </a:custGeom>
            <a:noFill/>
            <a:ln cap="flat" cmpd="sng" w="28575">
              <a:solidFill>
                <a:schemeClr val="dk1"/>
              </a:solidFill>
              <a:prstDash val="solid"/>
              <a:round/>
              <a:headEnd len="med" w="med" type="none"/>
              <a:tailEnd len="med" w="med" type="none"/>
            </a:ln>
          </p:spPr>
        </p:sp>
        <p:sp>
          <p:nvSpPr>
            <p:cNvPr id="400" name="Google Shape;400;p39"/>
            <p:cNvSpPr/>
            <p:nvPr/>
          </p:nvSpPr>
          <p:spPr>
            <a:xfrm flipH="1">
              <a:off x="8280691" y="310903"/>
              <a:ext cx="369338" cy="377201"/>
            </a:xfrm>
            <a:custGeom>
              <a:rect b="b" l="l" r="r" t="t"/>
              <a:pathLst>
                <a:path extrusionOk="0" h="48499" w="47488">
                  <a:moveTo>
                    <a:pt x="0" y="48499"/>
                  </a:moveTo>
                  <a:lnTo>
                    <a:pt x="0" y="0"/>
                  </a:lnTo>
                  <a:lnTo>
                    <a:pt x="47488" y="0"/>
                  </a:lnTo>
                </a:path>
              </a:pathLst>
            </a:custGeom>
            <a:noFill/>
            <a:ln cap="flat" cmpd="sng" w="28575">
              <a:solidFill>
                <a:schemeClr val="dk1"/>
              </a:solidFill>
              <a:prstDash val="solid"/>
              <a:round/>
              <a:headEnd len="med" w="med" type="none"/>
              <a:tailEnd len="med" w="med" type="none"/>
            </a:ln>
          </p:spPr>
        </p:sp>
        <p:sp>
          <p:nvSpPr>
            <p:cNvPr id="401" name="Google Shape;401;p39"/>
            <p:cNvSpPr/>
            <p:nvPr/>
          </p:nvSpPr>
          <p:spPr>
            <a:xfrm flipH="1" rot="5400000">
              <a:off x="8286066" y="4459278"/>
              <a:ext cx="369338" cy="377201"/>
            </a:xfrm>
            <a:custGeom>
              <a:rect b="b" l="l" r="r" t="t"/>
              <a:pathLst>
                <a:path extrusionOk="0" h="48499" w="47488">
                  <a:moveTo>
                    <a:pt x="0" y="48499"/>
                  </a:moveTo>
                  <a:lnTo>
                    <a:pt x="0" y="0"/>
                  </a:lnTo>
                  <a:lnTo>
                    <a:pt x="47488" y="0"/>
                  </a:lnTo>
                </a:path>
              </a:pathLst>
            </a:custGeom>
            <a:noFill/>
            <a:ln cap="flat" cmpd="sng" w="28575">
              <a:solidFill>
                <a:schemeClr val="dk1"/>
              </a:solidFill>
              <a:prstDash val="solid"/>
              <a:round/>
              <a:headEnd len="med" w="med" type="none"/>
              <a:tailEnd len="med" w="med" type="none"/>
            </a:ln>
          </p:spPr>
        </p:sp>
      </p:grpSp>
      <p:sp>
        <p:nvSpPr>
          <p:cNvPr id="402" name="Google Shape;402;p39"/>
          <p:cNvSpPr txBox="1"/>
          <p:nvPr>
            <p:ph type="title"/>
          </p:nvPr>
        </p:nvSpPr>
        <p:spPr>
          <a:xfrm>
            <a:off x="713275" y="2150850"/>
            <a:ext cx="77175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SOLUTIONS PROPOSEES</a:t>
            </a:r>
            <a:endParaRPr/>
          </a:p>
        </p:txBody>
      </p:sp>
      <p:grpSp>
        <p:nvGrpSpPr>
          <p:cNvPr id="403" name="Google Shape;403;p39"/>
          <p:cNvGrpSpPr/>
          <p:nvPr/>
        </p:nvGrpSpPr>
        <p:grpSpPr>
          <a:xfrm>
            <a:off x="3339775" y="1133687"/>
            <a:ext cx="2464500" cy="2683527"/>
            <a:chOff x="3341300" y="1120300"/>
            <a:chExt cx="2464500" cy="2683527"/>
          </a:xfrm>
        </p:grpSpPr>
        <p:sp>
          <p:nvSpPr>
            <p:cNvPr id="404" name="Google Shape;404;p39"/>
            <p:cNvSpPr/>
            <p:nvPr/>
          </p:nvSpPr>
          <p:spPr>
            <a:xfrm>
              <a:off x="3341300" y="1339627"/>
              <a:ext cx="2464500" cy="24642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39"/>
            <p:cNvSpPr/>
            <p:nvPr/>
          </p:nvSpPr>
          <p:spPr>
            <a:xfrm>
              <a:off x="4314466" y="1120300"/>
              <a:ext cx="518100" cy="5181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6" name="Google Shape;406;p39"/>
          <p:cNvSpPr txBox="1"/>
          <p:nvPr/>
        </p:nvSpPr>
        <p:spPr>
          <a:xfrm>
            <a:off x="4366475" y="1175850"/>
            <a:ext cx="591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Didact Gothic"/>
                <a:ea typeface="Didact Gothic"/>
                <a:cs typeface="Didact Gothic"/>
                <a:sym typeface="Didact Gothic"/>
              </a:rPr>
              <a:t>05</a:t>
            </a:r>
            <a:endParaRPr>
              <a:latin typeface="Didact Gothic"/>
              <a:ea typeface="Didact Gothic"/>
              <a:cs typeface="Didact Gothic"/>
              <a:sym typeface="Didact Gothic"/>
            </a:endParaRPr>
          </a:p>
        </p:txBody>
      </p:sp>
      <p:sp>
        <p:nvSpPr>
          <p:cNvPr id="407" name="Google Shape;407;p39"/>
          <p:cNvSpPr txBox="1"/>
          <p:nvPr/>
        </p:nvSpPr>
        <p:spPr>
          <a:xfrm>
            <a:off x="8420225" y="4726875"/>
            <a:ext cx="7164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600">
                <a:solidFill>
                  <a:srgbClr val="FFFF00"/>
                </a:solidFill>
                <a:latin typeface="Didact Gothic"/>
                <a:ea typeface="Didact Gothic"/>
                <a:cs typeface="Didact Gothic"/>
                <a:sym typeface="Didact Gothic"/>
              </a:rPr>
              <a:t>13</a:t>
            </a:r>
            <a:endParaRPr sz="1900">
              <a:solidFill>
                <a:srgbClr val="FFFF00"/>
              </a:solidFill>
              <a:latin typeface="Didact Gothic"/>
              <a:ea typeface="Didact Gothic"/>
              <a:cs typeface="Didact Gothic"/>
              <a:sym typeface="Didact Gothic"/>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sp>
        <p:nvSpPr>
          <p:cNvPr id="412" name="Google Shape;412;p40"/>
          <p:cNvSpPr txBox="1"/>
          <p:nvPr>
            <p:ph type="title"/>
          </p:nvPr>
        </p:nvSpPr>
        <p:spPr>
          <a:xfrm>
            <a:off x="713250" y="318000"/>
            <a:ext cx="7717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a:t>
            </a:r>
            <a:r>
              <a:rPr lang="en"/>
              <a:t>olutions proposées</a:t>
            </a:r>
            <a:endParaRPr/>
          </a:p>
        </p:txBody>
      </p:sp>
      <p:grpSp>
        <p:nvGrpSpPr>
          <p:cNvPr id="413" name="Google Shape;413;p40"/>
          <p:cNvGrpSpPr/>
          <p:nvPr/>
        </p:nvGrpSpPr>
        <p:grpSpPr>
          <a:xfrm>
            <a:off x="2677368" y="1250567"/>
            <a:ext cx="3991942" cy="3177162"/>
            <a:chOff x="4304915" y="1421942"/>
            <a:chExt cx="3328560" cy="2649180"/>
          </a:xfrm>
        </p:grpSpPr>
        <p:grpSp>
          <p:nvGrpSpPr>
            <p:cNvPr id="414" name="Google Shape;414;p40"/>
            <p:cNvGrpSpPr/>
            <p:nvPr/>
          </p:nvGrpSpPr>
          <p:grpSpPr>
            <a:xfrm>
              <a:off x="4304915" y="1421942"/>
              <a:ext cx="3328560" cy="2649180"/>
              <a:chOff x="5291700" y="507975"/>
              <a:chExt cx="2083475" cy="1658225"/>
            </a:xfrm>
          </p:grpSpPr>
          <p:sp>
            <p:nvSpPr>
              <p:cNvPr id="415" name="Google Shape;415;p40"/>
              <p:cNvSpPr/>
              <p:nvPr/>
            </p:nvSpPr>
            <p:spPr>
              <a:xfrm>
                <a:off x="6020400" y="2153275"/>
                <a:ext cx="641550" cy="9825"/>
              </a:xfrm>
              <a:custGeom>
                <a:rect b="b" l="l" r="r" t="t"/>
                <a:pathLst>
                  <a:path extrusionOk="0" h="393" w="25662">
                    <a:moveTo>
                      <a:pt x="1" y="1"/>
                    </a:moveTo>
                    <a:lnTo>
                      <a:pt x="1" y="42"/>
                    </a:lnTo>
                    <a:cubicBezTo>
                      <a:pt x="1" y="269"/>
                      <a:pt x="785" y="393"/>
                      <a:pt x="2808" y="393"/>
                    </a:cubicBezTo>
                    <a:lnTo>
                      <a:pt x="22915" y="393"/>
                    </a:lnTo>
                    <a:cubicBezTo>
                      <a:pt x="24959" y="393"/>
                      <a:pt x="25661" y="248"/>
                      <a:pt x="25661" y="1"/>
                    </a:cubicBezTo>
                    <a:close/>
                  </a:path>
                </a:pathLst>
              </a:custGeom>
              <a:solidFill>
                <a:schemeClr val="dk2"/>
              </a:solidFill>
              <a:ln cap="flat" cmpd="sng" w="19050">
                <a:solidFill>
                  <a:schemeClr val="lt1"/>
                </a:solidFill>
                <a:prstDash val="solid"/>
                <a:miter lim="2064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40"/>
              <p:cNvSpPr/>
              <p:nvPr/>
            </p:nvSpPr>
            <p:spPr>
              <a:xfrm>
                <a:off x="5963650" y="1933950"/>
                <a:ext cx="754550" cy="232250"/>
              </a:xfrm>
              <a:custGeom>
                <a:rect b="b" l="l" r="r" t="t"/>
                <a:pathLst>
                  <a:path extrusionOk="0" fill="none" h="9290" w="30182">
                    <a:moveTo>
                      <a:pt x="25495" y="5842"/>
                    </a:moveTo>
                    <a:cubicBezTo>
                      <a:pt x="23678" y="4005"/>
                      <a:pt x="23617" y="0"/>
                      <a:pt x="23617" y="0"/>
                    </a:cubicBezTo>
                    <a:lnTo>
                      <a:pt x="6585" y="0"/>
                    </a:lnTo>
                    <a:cubicBezTo>
                      <a:pt x="6585" y="0"/>
                      <a:pt x="6503" y="3984"/>
                      <a:pt x="4686" y="5842"/>
                    </a:cubicBezTo>
                    <a:cubicBezTo>
                      <a:pt x="2849" y="7700"/>
                      <a:pt x="0" y="9290"/>
                      <a:pt x="4955" y="9290"/>
                    </a:cubicBezTo>
                    <a:lnTo>
                      <a:pt x="25227" y="9290"/>
                    </a:lnTo>
                    <a:cubicBezTo>
                      <a:pt x="30181" y="9290"/>
                      <a:pt x="27332" y="7700"/>
                      <a:pt x="25495" y="5842"/>
                    </a:cubicBezTo>
                    <a:close/>
                  </a:path>
                </a:pathLst>
              </a:custGeom>
              <a:solidFill>
                <a:schemeClr val="dk2"/>
              </a:solidFill>
              <a:ln cap="flat" cmpd="sng" w="19050">
                <a:solidFill>
                  <a:schemeClr val="lt1"/>
                </a:solidFill>
                <a:prstDash val="solid"/>
                <a:miter lim="2064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40"/>
              <p:cNvSpPr/>
              <p:nvPr/>
            </p:nvSpPr>
            <p:spPr>
              <a:xfrm>
                <a:off x="5291700" y="1753300"/>
                <a:ext cx="2083475" cy="181175"/>
              </a:xfrm>
              <a:custGeom>
                <a:rect b="b" l="l" r="r" t="t"/>
                <a:pathLst>
                  <a:path extrusionOk="0" fill="none" h="7247" w="83339">
                    <a:moveTo>
                      <a:pt x="0" y="4790"/>
                    </a:moveTo>
                    <a:cubicBezTo>
                      <a:pt x="0" y="6153"/>
                      <a:pt x="1280" y="7226"/>
                      <a:pt x="2642" y="7226"/>
                    </a:cubicBezTo>
                    <a:lnTo>
                      <a:pt x="80882" y="7226"/>
                    </a:lnTo>
                    <a:cubicBezTo>
                      <a:pt x="82245" y="7247"/>
                      <a:pt x="83339" y="6153"/>
                      <a:pt x="83339" y="4790"/>
                    </a:cubicBezTo>
                    <a:lnTo>
                      <a:pt x="83339" y="1"/>
                    </a:lnTo>
                    <a:lnTo>
                      <a:pt x="0" y="1"/>
                    </a:lnTo>
                    <a:close/>
                  </a:path>
                </a:pathLst>
              </a:custGeom>
              <a:solidFill>
                <a:schemeClr val="dk2"/>
              </a:solidFill>
              <a:ln cap="flat" cmpd="sng" w="19050">
                <a:solidFill>
                  <a:schemeClr val="lt1"/>
                </a:solidFill>
                <a:prstDash val="solid"/>
                <a:miter lim="2064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40"/>
              <p:cNvSpPr/>
              <p:nvPr/>
            </p:nvSpPr>
            <p:spPr>
              <a:xfrm>
                <a:off x="5291700" y="507975"/>
                <a:ext cx="2083475" cy="1245350"/>
              </a:xfrm>
              <a:custGeom>
                <a:rect b="b" l="l" r="r" t="t"/>
                <a:pathLst>
                  <a:path extrusionOk="0" fill="none" h="49814" w="83339">
                    <a:moveTo>
                      <a:pt x="80882" y="1"/>
                    </a:moveTo>
                    <a:lnTo>
                      <a:pt x="2642" y="1"/>
                    </a:lnTo>
                    <a:cubicBezTo>
                      <a:pt x="1280" y="1"/>
                      <a:pt x="0" y="992"/>
                      <a:pt x="0" y="2354"/>
                    </a:cubicBezTo>
                    <a:lnTo>
                      <a:pt x="0" y="49814"/>
                    </a:lnTo>
                    <a:lnTo>
                      <a:pt x="83339" y="49814"/>
                    </a:lnTo>
                    <a:lnTo>
                      <a:pt x="83339" y="2354"/>
                    </a:lnTo>
                    <a:cubicBezTo>
                      <a:pt x="83339" y="992"/>
                      <a:pt x="82245" y="1"/>
                      <a:pt x="80882" y="1"/>
                    </a:cubicBezTo>
                    <a:close/>
                    <a:moveTo>
                      <a:pt x="79726" y="46201"/>
                    </a:moveTo>
                    <a:lnTo>
                      <a:pt x="3613" y="46201"/>
                    </a:lnTo>
                    <a:lnTo>
                      <a:pt x="3613" y="3097"/>
                    </a:lnTo>
                    <a:lnTo>
                      <a:pt x="79726" y="3097"/>
                    </a:lnTo>
                    <a:close/>
                  </a:path>
                </a:pathLst>
              </a:custGeom>
              <a:solidFill>
                <a:schemeClr val="dk2"/>
              </a:solidFill>
              <a:ln cap="flat" cmpd="sng" w="19050">
                <a:solidFill>
                  <a:schemeClr val="lt1"/>
                </a:solidFill>
                <a:prstDash val="solid"/>
                <a:miter lim="2064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40"/>
              <p:cNvSpPr/>
              <p:nvPr/>
            </p:nvSpPr>
            <p:spPr>
              <a:xfrm>
                <a:off x="5291700" y="1753300"/>
                <a:ext cx="2083475" cy="180675"/>
              </a:xfrm>
              <a:custGeom>
                <a:rect b="b" l="l" r="r" t="t"/>
                <a:pathLst>
                  <a:path extrusionOk="0" fill="none" h="7227" w="83339">
                    <a:moveTo>
                      <a:pt x="0" y="4522"/>
                    </a:moveTo>
                    <a:cubicBezTo>
                      <a:pt x="0" y="5884"/>
                      <a:pt x="1280" y="7226"/>
                      <a:pt x="2642" y="7226"/>
                    </a:cubicBezTo>
                    <a:lnTo>
                      <a:pt x="80882" y="7226"/>
                    </a:lnTo>
                    <a:cubicBezTo>
                      <a:pt x="82245" y="7226"/>
                      <a:pt x="83339" y="5884"/>
                      <a:pt x="83339" y="4522"/>
                    </a:cubicBezTo>
                    <a:lnTo>
                      <a:pt x="83339" y="1"/>
                    </a:lnTo>
                    <a:lnTo>
                      <a:pt x="0" y="1"/>
                    </a:lnTo>
                    <a:close/>
                  </a:path>
                </a:pathLst>
              </a:custGeom>
              <a:solidFill>
                <a:schemeClr val="dk2"/>
              </a:solidFill>
              <a:ln cap="flat" cmpd="sng" w="19050">
                <a:solidFill>
                  <a:schemeClr val="lt1"/>
                </a:solidFill>
                <a:prstDash val="solid"/>
                <a:miter lim="2064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0" name="Google Shape;420;p40"/>
            <p:cNvSpPr/>
            <p:nvPr/>
          </p:nvSpPr>
          <p:spPr>
            <a:xfrm>
              <a:off x="5889694" y="3488874"/>
              <a:ext cx="159000" cy="159000"/>
            </a:xfrm>
            <a:prstGeom prst="ellipse">
              <a:avLst/>
            </a:prstGeom>
            <a:solidFill>
              <a:schemeClr val="l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421" name="Google Shape;421;p40"/>
          <p:cNvPicPr preferRelativeResize="0"/>
          <p:nvPr/>
        </p:nvPicPr>
        <p:blipFill rotWithShape="1">
          <a:blip r:embed="rId3">
            <a:alphaModFix/>
          </a:blip>
          <a:srcRect b="30781" l="0" r="0" t="30781"/>
          <a:stretch/>
        </p:blipFill>
        <p:spPr>
          <a:xfrm>
            <a:off x="2856812" y="1399962"/>
            <a:ext cx="3635430" cy="2060612"/>
          </a:xfrm>
          <a:prstGeom prst="rect">
            <a:avLst/>
          </a:prstGeom>
          <a:noFill/>
          <a:ln>
            <a:noFill/>
          </a:ln>
        </p:spPr>
      </p:pic>
      <p:grpSp>
        <p:nvGrpSpPr>
          <p:cNvPr id="422" name="Google Shape;422;p40"/>
          <p:cNvGrpSpPr/>
          <p:nvPr/>
        </p:nvGrpSpPr>
        <p:grpSpPr>
          <a:xfrm rot="-5400000">
            <a:off x="5260980" y="2582057"/>
            <a:ext cx="1600830" cy="2090484"/>
            <a:chOff x="4765300" y="659500"/>
            <a:chExt cx="2425500" cy="3167400"/>
          </a:xfrm>
        </p:grpSpPr>
        <p:sp>
          <p:nvSpPr>
            <p:cNvPr id="423" name="Google Shape;423;p40"/>
            <p:cNvSpPr/>
            <p:nvPr/>
          </p:nvSpPr>
          <p:spPr>
            <a:xfrm>
              <a:off x="4765300" y="659500"/>
              <a:ext cx="2425500" cy="3167400"/>
            </a:xfrm>
            <a:prstGeom prst="roundRect">
              <a:avLst>
                <a:gd fmla="val 5687" name="adj"/>
              </a:avLst>
            </a:prstGeom>
            <a:solidFill>
              <a:schemeClr val="dk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40"/>
            <p:cNvSpPr/>
            <p:nvPr/>
          </p:nvSpPr>
          <p:spPr>
            <a:xfrm>
              <a:off x="5000700" y="835268"/>
              <a:ext cx="1954800" cy="2571600"/>
            </a:xfrm>
            <a:prstGeom prst="roundRect">
              <a:avLst>
                <a:gd fmla="val 0" name="adj"/>
              </a:avLst>
            </a:prstGeom>
            <a:solidFill>
              <a:schemeClr val="dk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40"/>
            <p:cNvSpPr/>
            <p:nvPr/>
          </p:nvSpPr>
          <p:spPr>
            <a:xfrm>
              <a:off x="5877561" y="3523495"/>
              <a:ext cx="201000" cy="201000"/>
            </a:xfrm>
            <a:prstGeom prst="ellipse">
              <a:avLst/>
            </a:prstGeom>
            <a:solidFill>
              <a:schemeClr val="l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6" name="Google Shape;426;p40"/>
          <p:cNvGrpSpPr/>
          <p:nvPr/>
        </p:nvGrpSpPr>
        <p:grpSpPr>
          <a:xfrm>
            <a:off x="2037364" y="2218263"/>
            <a:ext cx="1234696" cy="2244543"/>
            <a:chOff x="4948475" y="729300"/>
            <a:chExt cx="2059200" cy="3743400"/>
          </a:xfrm>
        </p:grpSpPr>
        <p:sp>
          <p:nvSpPr>
            <p:cNvPr id="427" name="Google Shape;427;p40"/>
            <p:cNvSpPr/>
            <p:nvPr/>
          </p:nvSpPr>
          <p:spPr>
            <a:xfrm>
              <a:off x="4948475" y="729300"/>
              <a:ext cx="2059200" cy="3743400"/>
            </a:xfrm>
            <a:prstGeom prst="roundRect">
              <a:avLst>
                <a:gd fmla="val 5687" name="adj"/>
              </a:avLst>
            </a:prstGeom>
            <a:solidFill>
              <a:schemeClr val="dk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40"/>
            <p:cNvSpPr/>
            <p:nvPr/>
          </p:nvSpPr>
          <p:spPr>
            <a:xfrm>
              <a:off x="5118550" y="1170725"/>
              <a:ext cx="1719000" cy="2802000"/>
            </a:xfrm>
            <a:prstGeom prst="roundRect">
              <a:avLst>
                <a:gd fmla="val 0" name="adj"/>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40"/>
            <p:cNvSpPr/>
            <p:nvPr/>
          </p:nvSpPr>
          <p:spPr>
            <a:xfrm>
              <a:off x="5845477" y="4076300"/>
              <a:ext cx="265200" cy="265200"/>
            </a:xfrm>
            <a:prstGeom prst="ellipse">
              <a:avLst/>
            </a:prstGeom>
            <a:solidFill>
              <a:schemeClr val="l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40"/>
            <p:cNvSpPr/>
            <p:nvPr/>
          </p:nvSpPr>
          <p:spPr>
            <a:xfrm>
              <a:off x="5655200" y="921275"/>
              <a:ext cx="645600" cy="96000"/>
            </a:xfrm>
            <a:prstGeom prst="roundRect">
              <a:avLst>
                <a:gd fmla="val 50000" name="adj"/>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431" name="Google Shape;431;p40"/>
          <p:cNvPicPr preferRelativeResize="0"/>
          <p:nvPr/>
        </p:nvPicPr>
        <p:blipFill rotWithShape="1">
          <a:blip r:embed="rId4">
            <a:alphaModFix/>
          </a:blip>
          <a:srcRect b="19685" l="0" r="0" t="19685"/>
          <a:stretch/>
        </p:blipFill>
        <p:spPr>
          <a:xfrm>
            <a:off x="5133291" y="2989708"/>
            <a:ext cx="1692237" cy="1276444"/>
          </a:xfrm>
          <a:prstGeom prst="rect">
            <a:avLst/>
          </a:prstGeom>
          <a:noFill/>
          <a:ln>
            <a:noFill/>
          </a:ln>
        </p:spPr>
      </p:pic>
      <p:pic>
        <p:nvPicPr>
          <p:cNvPr id="432" name="Google Shape;432;p40"/>
          <p:cNvPicPr preferRelativeResize="0"/>
          <p:nvPr/>
        </p:nvPicPr>
        <p:blipFill rotWithShape="1">
          <a:blip r:embed="rId5">
            <a:alphaModFix/>
          </a:blip>
          <a:srcRect b="13778" l="0" r="0" t="13778"/>
          <a:stretch/>
        </p:blipFill>
        <p:spPr>
          <a:xfrm>
            <a:off x="2143588" y="2494325"/>
            <a:ext cx="1013251" cy="1659820"/>
          </a:xfrm>
          <a:prstGeom prst="rect">
            <a:avLst/>
          </a:prstGeom>
          <a:noFill/>
          <a:ln>
            <a:noFill/>
          </a:ln>
        </p:spPr>
      </p:pic>
      <p:sp>
        <p:nvSpPr>
          <p:cNvPr id="433" name="Google Shape;433;p40"/>
          <p:cNvSpPr txBox="1"/>
          <p:nvPr/>
        </p:nvSpPr>
        <p:spPr>
          <a:xfrm>
            <a:off x="8420225" y="4726875"/>
            <a:ext cx="7164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600">
                <a:latin typeface="Didact Gothic"/>
                <a:ea typeface="Didact Gothic"/>
                <a:cs typeface="Didact Gothic"/>
                <a:sym typeface="Didact Gothic"/>
              </a:rPr>
              <a:t>14</a:t>
            </a:r>
            <a:endParaRPr sz="1900">
              <a:latin typeface="Didact Gothic"/>
              <a:ea typeface="Didact Gothic"/>
              <a:cs typeface="Didact Gothic"/>
              <a:sym typeface="Didact Gothic"/>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37" name="Shape 437"/>
        <p:cNvGrpSpPr/>
        <p:nvPr/>
      </p:nvGrpSpPr>
      <p:grpSpPr>
        <a:xfrm>
          <a:off x="0" y="0"/>
          <a:ext cx="0" cy="0"/>
          <a:chOff x="0" y="0"/>
          <a:chExt cx="0" cy="0"/>
        </a:xfrm>
      </p:grpSpPr>
      <p:pic>
        <p:nvPicPr>
          <p:cNvPr id="438" name="Google Shape;438;p41"/>
          <p:cNvPicPr preferRelativeResize="0"/>
          <p:nvPr/>
        </p:nvPicPr>
        <p:blipFill rotWithShape="1">
          <a:blip r:embed="rId4">
            <a:alphaModFix/>
          </a:blip>
          <a:srcRect b="0" l="21875" r="21875" t="0"/>
          <a:stretch/>
        </p:blipFill>
        <p:spPr>
          <a:xfrm rot="10800000">
            <a:off x="3544525" y="1547550"/>
            <a:ext cx="2048400" cy="2048400"/>
          </a:xfrm>
          <a:prstGeom prst="ellipse">
            <a:avLst/>
          </a:prstGeom>
          <a:noFill/>
          <a:ln>
            <a:noFill/>
          </a:ln>
        </p:spPr>
      </p:pic>
      <p:sp>
        <p:nvSpPr>
          <p:cNvPr id="439" name="Google Shape;439;p41"/>
          <p:cNvSpPr/>
          <p:nvPr/>
        </p:nvSpPr>
        <p:spPr>
          <a:xfrm>
            <a:off x="3546621" y="1546334"/>
            <a:ext cx="2050800" cy="2050800"/>
          </a:xfrm>
          <a:prstGeom prst="ellipse">
            <a:avLst/>
          </a:prstGeom>
          <a:solidFill>
            <a:srgbClr val="030303">
              <a:alpha val="48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0" name="Google Shape;440;p41"/>
          <p:cNvGrpSpPr/>
          <p:nvPr/>
        </p:nvGrpSpPr>
        <p:grpSpPr>
          <a:xfrm>
            <a:off x="484635" y="310903"/>
            <a:ext cx="8174701" cy="4521644"/>
            <a:chOff x="484635" y="310903"/>
            <a:chExt cx="8174701" cy="4521644"/>
          </a:xfrm>
        </p:grpSpPr>
        <p:sp>
          <p:nvSpPr>
            <p:cNvPr id="441" name="Google Shape;441;p41"/>
            <p:cNvSpPr/>
            <p:nvPr/>
          </p:nvSpPr>
          <p:spPr>
            <a:xfrm>
              <a:off x="484635" y="310903"/>
              <a:ext cx="369338" cy="377201"/>
            </a:xfrm>
            <a:custGeom>
              <a:rect b="b" l="l" r="r" t="t"/>
              <a:pathLst>
                <a:path extrusionOk="0" h="48499" w="47488">
                  <a:moveTo>
                    <a:pt x="0" y="48499"/>
                  </a:moveTo>
                  <a:lnTo>
                    <a:pt x="0" y="0"/>
                  </a:lnTo>
                  <a:lnTo>
                    <a:pt x="47488" y="0"/>
                  </a:lnTo>
                </a:path>
              </a:pathLst>
            </a:custGeom>
            <a:noFill/>
            <a:ln cap="flat" cmpd="sng" w="28575">
              <a:solidFill>
                <a:schemeClr val="dk1"/>
              </a:solidFill>
              <a:prstDash val="solid"/>
              <a:round/>
              <a:headEnd len="med" w="med" type="none"/>
              <a:tailEnd len="med" w="med" type="none"/>
            </a:ln>
          </p:spPr>
        </p:sp>
        <p:sp>
          <p:nvSpPr>
            <p:cNvPr id="442" name="Google Shape;442;p41"/>
            <p:cNvSpPr/>
            <p:nvPr/>
          </p:nvSpPr>
          <p:spPr>
            <a:xfrm rot="-5400000">
              <a:off x="491410" y="4455353"/>
              <a:ext cx="369338" cy="377201"/>
            </a:xfrm>
            <a:custGeom>
              <a:rect b="b" l="l" r="r" t="t"/>
              <a:pathLst>
                <a:path extrusionOk="0" h="48499" w="47488">
                  <a:moveTo>
                    <a:pt x="0" y="48499"/>
                  </a:moveTo>
                  <a:lnTo>
                    <a:pt x="0" y="0"/>
                  </a:lnTo>
                  <a:lnTo>
                    <a:pt x="47488" y="0"/>
                  </a:lnTo>
                </a:path>
              </a:pathLst>
            </a:custGeom>
            <a:noFill/>
            <a:ln cap="flat" cmpd="sng" w="28575">
              <a:solidFill>
                <a:schemeClr val="dk1"/>
              </a:solidFill>
              <a:prstDash val="solid"/>
              <a:round/>
              <a:headEnd len="med" w="med" type="none"/>
              <a:tailEnd len="med" w="med" type="none"/>
            </a:ln>
          </p:spPr>
        </p:sp>
        <p:sp>
          <p:nvSpPr>
            <p:cNvPr id="443" name="Google Shape;443;p41"/>
            <p:cNvSpPr/>
            <p:nvPr/>
          </p:nvSpPr>
          <p:spPr>
            <a:xfrm flipH="1">
              <a:off x="8280691" y="310903"/>
              <a:ext cx="369338" cy="377201"/>
            </a:xfrm>
            <a:custGeom>
              <a:rect b="b" l="l" r="r" t="t"/>
              <a:pathLst>
                <a:path extrusionOk="0" h="48499" w="47488">
                  <a:moveTo>
                    <a:pt x="0" y="48499"/>
                  </a:moveTo>
                  <a:lnTo>
                    <a:pt x="0" y="0"/>
                  </a:lnTo>
                  <a:lnTo>
                    <a:pt x="47488" y="0"/>
                  </a:lnTo>
                </a:path>
              </a:pathLst>
            </a:custGeom>
            <a:noFill/>
            <a:ln cap="flat" cmpd="sng" w="28575">
              <a:solidFill>
                <a:schemeClr val="dk1"/>
              </a:solidFill>
              <a:prstDash val="solid"/>
              <a:round/>
              <a:headEnd len="med" w="med" type="none"/>
              <a:tailEnd len="med" w="med" type="none"/>
            </a:ln>
          </p:spPr>
        </p:sp>
        <p:sp>
          <p:nvSpPr>
            <p:cNvPr id="444" name="Google Shape;444;p41"/>
            <p:cNvSpPr/>
            <p:nvPr/>
          </p:nvSpPr>
          <p:spPr>
            <a:xfrm flipH="1" rot="5400000">
              <a:off x="8286066" y="4459278"/>
              <a:ext cx="369338" cy="377201"/>
            </a:xfrm>
            <a:custGeom>
              <a:rect b="b" l="l" r="r" t="t"/>
              <a:pathLst>
                <a:path extrusionOk="0" h="48499" w="47488">
                  <a:moveTo>
                    <a:pt x="0" y="48499"/>
                  </a:moveTo>
                  <a:lnTo>
                    <a:pt x="0" y="0"/>
                  </a:lnTo>
                  <a:lnTo>
                    <a:pt x="47488" y="0"/>
                  </a:lnTo>
                </a:path>
              </a:pathLst>
            </a:custGeom>
            <a:noFill/>
            <a:ln cap="flat" cmpd="sng" w="28575">
              <a:solidFill>
                <a:schemeClr val="dk1"/>
              </a:solidFill>
              <a:prstDash val="solid"/>
              <a:round/>
              <a:headEnd len="med" w="med" type="none"/>
              <a:tailEnd len="med" w="med" type="none"/>
            </a:ln>
          </p:spPr>
        </p:sp>
      </p:grpSp>
      <p:sp>
        <p:nvSpPr>
          <p:cNvPr id="445" name="Google Shape;445;p41"/>
          <p:cNvSpPr txBox="1"/>
          <p:nvPr>
            <p:ph type="title"/>
          </p:nvPr>
        </p:nvSpPr>
        <p:spPr>
          <a:xfrm>
            <a:off x="713275" y="2150850"/>
            <a:ext cx="77175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SPECIFICATIONS</a:t>
            </a:r>
            <a:endParaRPr/>
          </a:p>
          <a:p>
            <a:pPr indent="0" lvl="0" marL="0" rtl="0" algn="ctr">
              <a:spcBef>
                <a:spcPts val="0"/>
              </a:spcBef>
              <a:spcAft>
                <a:spcPts val="0"/>
              </a:spcAft>
              <a:buNone/>
            </a:pPr>
            <a:r>
              <a:rPr lang="en"/>
              <a:t>FONCTIONNELLES</a:t>
            </a:r>
            <a:endParaRPr/>
          </a:p>
        </p:txBody>
      </p:sp>
      <p:grpSp>
        <p:nvGrpSpPr>
          <p:cNvPr id="446" name="Google Shape;446;p41"/>
          <p:cNvGrpSpPr/>
          <p:nvPr/>
        </p:nvGrpSpPr>
        <p:grpSpPr>
          <a:xfrm>
            <a:off x="3339775" y="1120850"/>
            <a:ext cx="2464500" cy="2683527"/>
            <a:chOff x="3341300" y="1120300"/>
            <a:chExt cx="2464500" cy="2683527"/>
          </a:xfrm>
        </p:grpSpPr>
        <p:sp>
          <p:nvSpPr>
            <p:cNvPr id="447" name="Google Shape;447;p41"/>
            <p:cNvSpPr/>
            <p:nvPr/>
          </p:nvSpPr>
          <p:spPr>
            <a:xfrm>
              <a:off x="3341300" y="1339627"/>
              <a:ext cx="2464500" cy="24642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41"/>
            <p:cNvSpPr/>
            <p:nvPr/>
          </p:nvSpPr>
          <p:spPr>
            <a:xfrm>
              <a:off x="4314466" y="1120300"/>
              <a:ext cx="518100" cy="5181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9" name="Google Shape;449;p41"/>
          <p:cNvSpPr txBox="1"/>
          <p:nvPr/>
        </p:nvSpPr>
        <p:spPr>
          <a:xfrm>
            <a:off x="4366475" y="1175850"/>
            <a:ext cx="591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Didact Gothic"/>
                <a:ea typeface="Didact Gothic"/>
                <a:cs typeface="Didact Gothic"/>
                <a:sym typeface="Didact Gothic"/>
              </a:rPr>
              <a:t>06</a:t>
            </a:r>
            <a:endParaRPr>
              <a:latin typeface="Didact Gothic"/>
              <a:ea typeface="Didact Gothic"/>
              <a:cs typeface="Didact Gothic"/>
              <a:sym typeface="Didact Gothic"/>
            </a:endParaRPr>
          </a:p>
        </p:txBody>
      </p:sp>
      <p:sp>
        <p:nvSpPr>
          <p:cNvPr id="450" name="Google Shape;450;p41"/>
          <p:cNvSpPr txBox="1"/>
          <p:nvPr/>
        </p:nvSpPr>
        <p:spPr>
          <a:xfrm>
            <a:off x="8420225" y="4726875"/>
            <a:ext cx="7164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600">
                <a:solidFill>
                  <a:srgbClr val="FFFF00"/>
                </a:solidFill>
                <a:latin typeface="Didact Gothic"/>
                <a:ea typeface="Didact Gothic"/>
                <a:cs typeface="Didact Gothic"/>
                <a:sym typeface="Didact Gothic"/>
              </a:rPr>
              <a:t>15</a:t>
            </a:r>
            <a:endParaRPr sz="1900">
              <a:solidFill>
                <a:srgbClr val="FFFF00"/>
              </a:solidFill>
              <a:latin typeface="Didact Gothic"/>
              <a:ea typeface="Didact Gothic"/>
              <a:cs typeface="Didact Gothic"/>
              <a:sym typeface="Didact Gothic"/>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pic>
        <p:nvPicPr>
          <p:cNvPr id="455" name="Google Shape;455;p42"/>
          <p:cNvPicPr preferRelativeResize="0"/>
          <p:nvPr/>
        </p:nvPicPr>
        <p:blipFill rotWithShape="1">
          <a:blip r:embed="rId3">
            <a:alphaModFix/>
          </a:blip>
          <a:srcRect b="0" l="0" r="0" t="0"/>
          <a:stretch/>
        </p:blipFill>
        <p:spPr>
          <a:xfrm>
            <a:off x="5809863" y="1838252"/>
            <a:ext cx="1225200" cy="1225200"/>
          </a:xfrm>
          <a:prstGeom prst="ellipse">
            <a:avLst/>
          </a:prstGeom>
          <a:noFill/>
          <a:ln>
            <a:noFill/>
          </a:ln>
        </p:spPr>
      </p:pic>
      <p:pic>
        <p:nvPicPr>
          <p:cNvPr id="456" name="Google Shape;456;p42"/>
          <p:cNvPicPr preferRelativeResize="0"/>
          <p:nvPr/>
        </p:nvPicPr>
        <p:blipFill rotWithShape="1">
          <a:blip r:embed="rId4">
            <a:alphaModFix/>
          </a:blip>
          <a:srcRect b="0" l="0" r="0" t="0"/>
          <a:stretch/>
        </p:blipFill>
        <p:spPr>
          <a:xfrm>
            <a:off x="2044750" y="1838239"/>
            <a:ext cx="1225200" cy="1225200"/>
          </a:xfrm>
          <a:prstGeom prst="ellipse">
            <a:avLst/>
          </a:prstGeom>
          <a:noFill/>
          <a:ln>
            <a:noFill/>
          </a:ln>
        </p:spPr>
      </p:pic>
      <p:sp>
        <p:nvSpPr>
          <p:cNvPr id="457" name="Google Shape;457;p42"/>
          <p:cNvSpPr txBox="1"/>
          <p:nvPr>
            <p:ph type="title"/>
          </p:nvPr>
        </p:nvSpPr>
        <p:spPr>
          <a:xfrm>
            <a:off x="713225" y="387100"/>
            <a:ext cx="7717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Les acteurs</a:t>
            </a:r>
            <a:endParaRPr/>
          </a:p>
        </p:txBody>
      </p:sp>
      <p:sp>
        <p:nvSpPr>
          <p:cNvPr id="458" name="Google Shape;458;p42"/>
          <p:cNvSpPr/>
          <p:nvPr/>
        </p:nvSpPr>
        <p:spPr>
          <a:xfrm>
            <a:off x="1982500" y="1858901"/>
            <a:ext cx="1349700" cy="1272900"/>
          </a:xfrm>
          <a:prstGeom prst="ellipse">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42"/>
          <p:cNvSpPr/>
          <p:nvPr/>
        </p:nvSpPr>
        <p:spPr>
          <a:xfrm>
            <a:off x="5809875" y="1838250"/>
            <a:ext cx="1225200" cy="1272900"/>
          </a:xfrm>
          <a:prstGeom prst="ellipse">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60" name="Google Shape;460;p42"/>
          <p:cNvCxnSpPr>
            <a:stCxn id="458" idx="6"/>
            <a:endCxn id="459" idx="2"/>
          </p:cNvCxnSpPr>
          <p:nvPr/>
        </p:nvCxnSpPr>
        <p:spPr>
          <a:xfrm flipH="1" rot="10800000">
            <a:off x="3332200" y="2474651"/>
            <a:ext cx="2477700" cy="20700"/>
          </a:xfrm>
          <a:prstGeom prst="straightConnector1">
            <a:avLst/>
          </a:prstGeom>
          <a:noFill/>
          <a:ln cap="flat" cmpd="sng" w="19050">
            <a:solidFill>
              <a:schemeClr val="lt1"/>
            </a:solidFill>
            <a:prstDash val="solid"/>
            <a:round/>
            <a:headEnd len="med" w="med" type="none"/>
            <a:tailEnd len="med" w="med" type="none"/>
          </a:ln>
        </p:spPr>
      </p:cxnSp>
      <p:sp>
        <p:nvSpPr>
          <p:cNvPr id="461" name="Google Shape;461;p42"/>
          <p:cNvSpPr txBox="1"/>
          <p:nvPr/>
        </p:nvSpPr>
        <p:spPr>
          <a:xfrm>
            <a:off x="1722250" y="3341500"/>
            <a:ext cx="1853700" cy="331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Lexend Peta"/>
                <a:ea typeface="Lexend Peta"/>
                <a:cs typeface="Lexend Peta"/>
                <a:sym typeface="Lexend Peta"/>
              </a:rPr>
              <a:t>Admin</a:t>
            </a:r>
            <a:endParaRPr b="1" sz="1800">
              <a:solidFill>
                <a:schemeClr val="lt1"/>
              </a:solidFill>
              <a:latin typeface="Lexend Peta"/>
              <a:ea typeface="Lexend Peta"/>
              <a:cs typeface="Lexend Peta"/>
              <a:sym typeface="Lexend Peta"/>
            </a:endParaRPr>
          </a:p>
        </p:txBody>
      </p:sp>
      <p:sp>
        <p:nvSpPr>
          <p:cNvPr id="462" name="Google Shape;462;p42"/>
          <p:cNvSpPr txBox="1"/>
          <p:nvPr/>
        </p:nvSpPr>
        <p:spPr>
          <a:xfrm>
            <a:off x="5491850" y="3341500"/>
            <a:ext cx="1853700" cy="331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Lexend Peta"/>
                <a:ea typeface="Lexend Peta"/>
                <a:cs typeface="Lexend Peta"/>
                <a:sym typeface="Lexend Peta"/>
              </a:rPr>
              <a:t>Client</a:t>
            </a:r>
            <a:endParaRPr b="1" sz="1800">
              <a:solidFill>
                <a:schemeClr val="lt1"/>
              </a:solidFill>
              <a:latin typeface="Lexend Peta"/>
              <a:ea typeface="Lexend Peta"/>
              <a:cs typeface="Lexend Peta"/>
              <a:sym typeface="Lexend Peta"/>
            </a:endParaRPr>
          </a:p>
        </p:txBody>
      </p:sp>
      <p:sp>
        <p:nvSpPr>
          <p:cNvPr id="463" name="Google Shape;463;p42"/>
          <p:cNvSpPr txBox="1"/>
          <p:nvPr/>
        </p:nvSpPr>
        <p:spPr>
          <a:xfrm>
            <a:off x="8420225" y="4726875"/>
            <a:ext cx="7164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600">
                <a:latin typeface="Didact Gothic"/>
                <a:ea typeface="Didact Gothic"/>
                <a:cs typeface="Didact Gothic"/>
                <a:sym typeface="Didact Gothic"/>
              </a:rPr>
              <a:t>16</a:t>
            </a:r>
            <a:endParaRPr sz="1900">
              <a:latin typeface="Didact Gothic"/>
              <a:ea typeface="Didact Gothic"/>
              <a:cs typeface="Didact Gothic"/>
              <a:sym typeface="Didact Gothic"/>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sp>
        <p:nvSpPr>
          <p:cNvPr id="468" name="Google Shape;468;p43"/>
          <p:cNvSpPr/>
          <p:nvPr/>
        </p:nvSpPr>
        <p:spPr>
          <a:xfrm>
            <a:off x="1111525" y="2750425"/>
            <a:ext cx="2384100" cy="8703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43"/>
          <p:cNvSpPr txBox="1"/>
          <p:nvPr>
            <p:ph type="title"/>
          </p:nvPr>
        </p:nvSpPr>
        <p:spPr>
          <a:xfrm>
            <a:off x="713225" y="391800"/>
            <a:ext cx="771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Besoins fonctionnels </a:t>
            </a:r>
            <a:endParaRPr/>
          </a:p>
        </p:txBody>
      </p:sp>
      <p:sp>
        <p:nvSpPr>
          <p:cNvPr id="470" name="Google Shape;470;p43"/>
          <p:cNvSpPr txBox="1"/>
          <p:nvPr>
            <p:ph idx="5" type="title"/>
          </p:nvPr>
        </p:nvSpPr>
        <p:spPr>
          <a:xfrm>
            <a:off x="1055275" y="1702525"/>
            <a:ext cx="2292900" cy="42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Gestion des reservations</a:t>
            </a:r>
            <a:endParaRPr/>
          </a:p>
        </p:txBody>
      </p:sp>
      <p:sp>
        <p:nvSpPr>
          <p:cNvPr id="471" name="Google Shape;471;p43"/>
          <p:cNvSpPr/>
          <p:nvPr/>
        </p:nvSpPr>
        <p:spPr>
          <a:xfrm>
            <a:off x="1111525" y="1665750"/>
            <a:ext cx="2384100" cy="8703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43"/>
          <p:cNvSpPr txBox="1"/>
          <p:nvPr>
            <p:ph idx="5" type="title"/>
          </p:nvPr>
        </p:nvSpPr>
        <p:spPr>
          <a:xfrm>
            <a:off x="3726375" y="1702525"/>
            <a:ext cx="2292900" cy="42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Gestion des</a:t>
            </a:r>
            <a:endParaRPr/>
          </a:p>
          <a:p>
            <a:pPr indent="0" lvl="0" marL="0" rtl="0" algn="l">
              <a:spcBef>
                <a:spcPts val="0"/>
              </a:spcBef>
              <a:spcAft>
                <a:spcPts val="0"/>
              </a:spcAft>
              <a:buNone/>
            </a:pPr>
            <a:r>
              <a:rPr lang="en"/>
              <a:t>clients</a:t>
            </a:r>
            <a:endParaRPr/>
          </a:p>
        </p:txBody>
      </p:sp>
      <p:sp>
        <p:nvSpPr>
          <p:cNvPr id="473" name="Google Shape;473;p43"/>
          <p:cNvSpPr/>
          <p:nvPr/>
        </p:nvSpPr>
        <p:spPr>
          <a:xfrm>
            <a:off x="3733100" y="1665750"/>
            <a:ext cx="2384100" cy="8703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43"/>
          <p:cNvSpPr txBox="1"/>
          <p:nvPr>
            <p:ph idx="5" type="title"/>
          </p:nvPr>
        </p:nvSpPr>
        <p:spPr>
          <a:xfrm>
            <a:off x="1119625" y="2750425"/>
            <a:ext cx="2384100" cy="87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Gestion des</a:t>
            </a:r>
            <a:endParaRPr/>
          </a:p>
          <a:p>
            <a:pPr indent="0" lvl="0" marL="0" rtl="0" algn="l">
              <a:spcBef>
                <a:spcPts val="0"/>
              </a:spcBef>
              <a:spcAft>
                <a:spcPts val="0"/>
              </a:spcAft>
              <a:buNone/>
            </a:pPr>
            <a:r>
              <a:rPr lang="en"/>
              <a:t>destinations</a:t>
            </a:r>
            <a:endParaRPr/>
          </a:p>
        </p:txBody>
      </p:sp>
      <p:sp>
        <p:nvSpPr>
          <p:cNvPr id="475" name="Google Shape;475;p43"/>
          <p:cNvSpPr txBox="1"/>
          <p:nvPr>
            <p:ph idx="5" type="title"/>
          </p:nvPr>
        </p:nvSpPr>
        <p:spPr>
          <a:xfrm>
            <a:off x="3588800" y="2755875"/>
            <a:ext cx="2528400" cy="87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700"/>
              <a:t>Gestion des</a:t>
            </a:r>
            <a:endParaRPr sz="1700"/>
          </a:p>
          <a:p>
            <a:pPr indent="0" lvl="0" marL="0" rtl="0" algn="l">
              <a:spcBef>
                <a:spcPts val="0"/>
              </a:spcBef>
              <a:spcAft>
                <a:spcPts val="0"/>
              </a:spcAft>
              <a:buNone/>
            </a:pPr>
            <a:r>
              <a:rPr lang="en" sz="1700"/>
              <a:t>vols</a:t>
            </a:r>
            <a:endParaRPr sz="1700"/>
          </a:p>
        </p:txBody>
      </p:sp>
      <p:sp>
        <p:nvSpPr>
          <p:cNvPr id="476" name="Google Shape;476;p43"/>
          <p:cNvSpPr/>
          <p:nvPr/>
        </p:nvSpPr>
        <p:spPr>
          <a:xfrm>
            <a:off x="3588800" y="2750425"/>
            <a:ext cx="2384100" cy="8703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43"/>
          <p:cNvSpPr txBox="1"/>
          <p:nvPr>
            <p:ph idx="5" type="title"/>
          </p:nvPr>
        </p:nvSpPr>
        <p:spPr>
          <a:xfrm>
            <a:off x="6289800" y="2791825"/>
            <a:ext cx="2384100" cy="87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Gestion des</a:t>
            </a:r>
            <a:endParaRPr/>
          </a:p>
          <a:p>
            <a:pPr indent="0" lvl="0" marL="0" rtl="0" algn="l">
              <a:spcBef>
                <a:spcPts val="0"/>
              </a:spcBef>
              <a:spcAft>
                <a:spcPts val="0"/>
              </a:spcAft>
              <a:buNone/>
            </a:pPr>
            <a:r>
              <a:rPr lang="en"/>
              <a:t>promotions</a:t>
            </a:r>
            <a:endParaRPr/>
          </a:p>
        </p:txBody>
      </p:sp>
      <p:sp>
        <p:nvSpPr>
          <p:cNvPr id="478" name="Google Shape;478;p43"/>
          <p:cNvSpPr/>
          <p:nvPr/>
        </p:nvSpPr>
        <p:spPr>
          <a:xfrm>
            <a:off x="6175000" y="2750425"/>
            <a:ext cx="2384100" cy="8703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43"/>
          <p:cNvSpPr txBox="1"/>
          <p:nvPr/>
        </p:nvSpPr>
        <p:spPr>
          <a:xfrm>
            <a:off x="8420225" y="4726875"/>
            <a:ext cx="7164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600">
                <a:latin typeface="Didact Gothic"/>
                <a:ea typeface="Didact Gothic"/>
                <a:cs typeface="Didact Gothic"/>
                <a:sym typeface="Didact Gothic"/>
              </a:rPr>
              <a:t>17</a:t>
            </a:r>
            <a:endParaRPr sz="1900">
              <a:latin typeface="Didact Gothic"/>
              <a:ea typeface="Didact Gothic"/>
              <a:cs typeface="Didact Gothic"/>
              <a:sym typeface="Didact Gothic"/>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 name="Shape 483"/>
        <p:cNvGrpSpPr/>
        <p:nvPr/>
      </p:nvGrpSpPr>
      <p:grpSpPr>
        <a:xfrm>
          <a:off x="0" y="0"/>
          <a:ext cx="0" cy="0"/>
          <a:chOff x="0" y="0"/>
          <a:chExt cx="0" cy="0"/>
        </a:xfrm>
      </p:grpSpPr>
      <p:sp>
        <p:nvSpPr>
          <p:cNvPr id="484" name="Google Shape;484;p44"/>
          <p:cNvSpPr txBox="1"/>
          <p:nvPr>
            <p:ph type="title"/>
          </p:nvPr>
        </p:nvSpPr>
        <p:spPr>
          <a:xfrm>
            <a:off x="713225" y="387100"/>
            <a:ext cx="771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Besoins non </a:t>
            </a:r>
            <a:r>
              <a:rPr lang="en"/>
              <a:t>fonctionnels</a:t>
            </a:r>
            <a:endParaRPr/>
          </a:p>
        </p:txBody>
      </p:sp>
      <p:sp>
        <p:nvSpPr>
          <p:cNvPr id="485" name="Google Shape;485;p44"/>
          <p:cNvSpPr txBox="1"/>
          <p:nvPr>
            <p:ph idx="4294967295" type="title"/>
          </p:nvPr>
        </p:nvSpPr>
        <p:spPr>
          <a:xfrm>
            <a:off x="865625" y="1550700"/>
            <a:ext cx="6515100" cy="1468800"/>
          </a:xfrm>
          <a:prstGeom prst="rect">
            <a:avLst/>
          </a:prstGeom>
        </p:spPr>
        <p:txBody>
          <a:bodyPr anchorCtr="0" anchor="t" bIns="91425" lIns="91425" spcFirstLastPara="1" rIns="91425" wrap="square" tIns="91425">
            <a:noAutofit/>
          </a:bodyPr>
          <a:lstStyle/>
          <a:p>
            <a:pPr indent="-349250" lvl="0" marL="457200" rtl="0" algn="l">
              <a:spcBef>
                <a:spcPts val="0"/>
              </a:spcBef>
              <a:spcAft>
                <a:spcPts val="0"/>
              </a:spcAft>
              <a:buClr>
                <a:srgbClr val="030303"/>
              </a:buClr>
              <a:buSzPts val="1900"/>
              <a:buChar char="●"/>
            </a:pPr>
            <a:r>
              <a:rPr lang="en" sz="1900">
                <a:solidFill>
                  <a:srgbClr val="030303"/>
                </a:solidFill>
              </a:rPr>
              <a:t>Fiabilité</a:t>
            </a:r>
            <a:endParaRPr sz="1900">
              <a:solidFill>
                <a:srgbClr val="030303"/>
              </a:solidFill>
            </a:endParaRPr>
          </a:p>
          <a:p>
            <a:pPr indent="0" lvl="0" marL="457200" rtl="0" algn="l">
              <a:spcBef>
                <a:spcPts val="0"/>
              </a:spcBef>
              <a:spcAft>
                <a:spcPts val="0"/>
              </a:spcAft>
              <a:buNone/>
            </a:pPr>
            <a:r>
              <a:t/>
            </a:r>
            <a:endParaRPr sz="1900">
              <a:solidFill>
                <a:srgbClr val="030303"/>
              </a:solidFill>
            </a:endParaRPr>
          </a:p>
          <a:p>
            <a:pPr indent="-349250" lvl="0" marL="457200" rtl="0" algn="l">
              <a:spcBef>
                <a:spcPts val="0"/>
              </a:spcBef>
              <a:spcAft>
                <a:spcPts val="0"/>
              </a:spcAft>
              <a:buClr>
                <a:srgbClr val="030303"/>
              </a:buClr>
              <a:buSzPts val="1900"/>
              <a:buChar char="●"/>
            </a:pPr>
            <a:r>
              <a:rPr lang="en" sz="1900">
                <a:solidFill>
                  <a:srgbClr val="030303"/>
                </a:solidFill>
              </a:rPr>
              <a:t>Confidentialité</a:t>
            </a:r>
            <a:endParaRPr sz="1900">
              <a:solidFill>
                <a:srgbClr val="030303"/>
              </a:solidFill>
            </a:endParaRPr>
          </a:p>
          <a:p>
            <a:pPr indent="0" lvl="0" marL="457200" rtl="0" algn="l">
              <a:spcBef>
                <a:spcPts val="0"/>
              </a:spcBef>
              <a:spcAft>
                <a:spcPts val="0"/>
              </a:spcAft>
              <a:buNone/>
            </a:pPr>
            <a:r>
              <a:t/>
            </a:r>
            <a:endParaRPr sz="1900">
              <a:solidFill>
                <a:srgbClr val="030303"/>
              </a:solidFill>
            </a:endParaRPr>
          </a:p>
          <a:p>
            <a:pPr indent="-349250" lvl="0" marL="457200" rtl="0" algn="l">
              <a:spcBef>
                <a:spcPts val="0"/>
              </a:spcBef>
              <a:spcAft>
                <a:spcPts val="0"/>
              </a:spcAft>
              <a:buClr>
                <a:srgbClr val="030303"/>
              </a:buClr>
              <a:buSzPts val="1900"/>
              <a:buChar char="●"/>
            </a:pPr>
            <a:r>
              <a:rPr lang="en" sz="1900">
                <a:solidFill>
                  <a:srgbClr val="030303"/>
                </a:solidFill>
              </a:rPr>
              <a:t>Ergonomie</a:t>
            </a:r>
            <a:r>
              <a:rPr lang="en" sz="1900">
                <a:solidFill>
                  <a:srgbClr val="030303"/>
                </a:solidFill>
              </a:rPr>
              <a:t> et bonne interface</a:t>
            </a:r>
            <a:endParaRPr sz="1900">
              <a:solidFill>
                <a:srgbClr val="030303"/>
              </a:solidFill>
            </a:endParaRPr>
          </a:p>
          <a:p>
            <a:pPr indent="0" lvl="0" marL="457200" rtl="0" algn="l">
              <a:spcBef>
                <a:spcPts val="0"/>
              </a:spcBef>
              <a:spcAft>
                <a:spcPts val="0"/>
              </a:spcAft>
              <a:buNone/>
            </a:pPr>
            <a:r>
              <a:t/>
            </a:r>
            <a:endParaRPr sz="1900">
              <a:solidFill>
                <a:srgbClr val="030303"/>
              </a:solidFill>
            </a:endParaRPr>
          </a:p>
          <a:p>
            <a:pPr indent="-349250" lvl="0" marL="457200" rtl="0" algn="l">
              <a:spcBef>
                <a:spcPts val="0"/>
              </a:spcBef>
              <a:spcAft>
                <a:spcPts val="0"/>
              </a:spcAft>
              <a:buClr>
                <a:srgbClr val="030303"/>
              </a:buClr>
              <a:buSzPts val="1900"/>
              <a:buChar char="●"/>
            </a:pPr>
            <a:r>
              <a:rPr lang="en" sz="1900">
                <a:solidFill>
                  <a:srgbClr val="030303"/>
                </a:solidFill>
              </a:rPr>
              <a:t>Performance</a:t>
            </a:r>
            <a:endParaRPr sz="1900">
              <a:solidFill>
                <a:srgbClr val="030303"/>
              </a:solidFill>
            </a:endParaRPr>
          </a:p>
        </p:txBody>
      </p:sp>
      <p:sp>
        <p:nvSpPr>
          <p:cNvPr id="486" name="Google Shape;486;p44"/>
          <p:cNvSpPr txBox="1"/>
          <p:nvPr/>
        </p:nvSpPr>
        <p:spPr>
          <a:xfrm>
            <a:off x="8420225" y="4726875"/>
            <a:ext cx="7164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600">
                <a:latin typeface="Didact Gothic"/>
                <a:ea typeface="Didact Gothic"/>
                <a:cs typeface="Didact Gothic"/>
                <a:sym typeface="Didact Gothic"/>
              </a:rPr>
              <a:t>18</a:t>
            </a:r>
            <a:endParaRPr sz="1900">
              <a:latin typeface="Didact Gothic"/>
              <a:ea typeface="Didact Gothic"/>
              <a:cs typeface="Didact Gothic"/>
              <a:sym typeface="Didact Gothic"/>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90" name="Shape 490"/>
        <p:cNvGrpSpPr/>
        <p:nvPr/>
      </p:nvGrpSpPr>
      <p:grpSpPr>
        <a:xfrm>
          <a:off x="0" y="0"/>
          <a:ext cx="0" cy="0"/>
          <a:chOff x="0" y="0"/>
          <a:chExt cx="0" cy="0"/>
        </a:xfrm>
      </p:grpSpPr>
      <p:pic>
        <p:nvPicPr>
          <p:cNvPr id="491" name="Google Shape;491;p45"/>
          <p:cNvPicPr preferRelativeResize="0"/>
          <p:nvPr/>
        </p:nvPicPr>
        <p:blipFill rotWithShape="1">
          <a:blip r:embed="rId4">
            <a:alphaModFix/>
          </a:blip>
          <a:srcRect b="0" l="21875" r="21875" t="0"/>
          <a:stretch/>
        </p:blipFill>
        <p:spPr>
          <a:xfrm>
            <a:off x="3544525" y="1547550"/>
            <a:ext cx="2048400" cy="2048400"/>
          </a:xfrm>
          <a:prstGeom prst="ellipse">
            <a:avLst/>
          </a:prstGeom>
          <a:noFill/>
          <a:ln>
            <a:noFill/>
          </a:ln>
        </p:spPr>
      </p:pic>
      <p:sp>
        <p:nvSpPr>
          <p:cNvPr id="492" name="Google Shape;492;p45"/>
          <p:cNvSpPr/>
          <p:nvPr/>
        </p:nvSpPr>
        <p:spPr>
          <a:xfrm>
            <a:off x="3546596" y="1546359"/>
            <a:ext cx="2050800" cy="2050800"/>
          </a:xfrm>
          <a:prstGeom prst="ellipse">
            <a:avLst/>
          </a:prstGeom>
          <a:solidFill>
            <a:srgbClr val="030303">
              <a:alpha val="48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3" name="Google Shape;493;p45"/>
          <p:cNvGrpSpPr/>
          <p:nvPr/>
        </p:nvGrpSpPr>
        <p:grpSpPr>
          <a:xfrm>
            <a:off x="484635" y="310903"/>
            <a:ext cx="8174701" cy="4521644"/>
            <a:chOff x="484635" y="310903"/>
            <a:chExt cx="8174701" cy="4521644"/>
          </a:xfrm>
        </p:grpSpPr>
        <p:sp>
          <p:nvSpPr>
            <p:cNvPr id="494" name="Google Shape;494;p45"/>
            <p:cNvSpPr/>
            <p:nvPr/>
          </p:nvSpPr>
          <p:spPr>
            <a:xfrm>
              <a:off x="484635" y="310903"/>
              <a:ext cx="369338" cy="377201"/>
            </a:xfrm>
            <a:custGeom>
              <a:rect b="b" l="l" r="r" t="t"/>
              <a:pathLst>
                <a:path extrusionOk="0" h="48499" w="47488">
                  <a:moveTo>
                    <a:pt x="0" y="48499"/>
                  </a:moveTo>
                  <a:lnTo>
                    <a:pt x="0" y="0"/>
                  </a:lnTo>
                  <a:lnTo>
                    <a:pt x="47488" y="0"/>
                  </a:lnTo>
                </a:path>
              </a:pathLst>
            </a:custGeom>
            <a:noFill/>
            <a:ln cap="flat" cmpd="sng" w="28575">
              <a:solidFill>
                <a:schemeClr val="dk1"/>
              </a:solidFill>
              <a:prstDash val="solid"/>
              <a:round/>
              <a:headEnd len="med" w="med" type="none"/>
              <a:tailEnd len="med" w="med" type="none"/>
            </a:ln>
          </p:spPr>
        </p:sp>
        <p:sp>
          <p:nvSpPr>
            <p:cNvPr id="495" name="Google Shape;495;p45"/>
            <p:cNvSpPr/>
            <p:nvPr/>
          </p:nvSpPr>
          <p:spPr>
            <a:xfrm rot="-5400000">
              <a:off x="491410" y="4455353"/>
              <a:ext cx="369338" cy="377201"/>
            </a:xfrm>
            <a:custGeom>
              <a:rect b="b" l="l" r="r" t="t"/>
              <a:pathLst>
                <a:path extrusionOk="0" h="48499" w="47488">
                  <a:moveTo>
                    <a:pt x="0" y="48499"/>
                  </a:moveTo>
                  <a:lnTo>
                    <a:pt x="0" y="0"/>
                  </a:lnTo>
                  <a:lnTo>
                    <a:pt x="47488" y="0"/>
                  </a:lnTo>
                </a:path>
              </a:pathLst>
            </a:custGeom>
            <a:noFill/>
            <a:ln cap="flat" cmpd="sng" w="28575">
              <a:solidFill>
                <a:schemeClr val="dk1"/>
              </a:solidFill>
              <a:prstDash val="solid"/>
              <a:round/>
              <a:headEnd len="med" w="med" type="none"/>
              <a:tailEnd len="med" w="med" type="none"/>
            </a:ln>
          </p:spPr>
        </p:sp>
        <p:sp>
          <p:nvSpPr>
            <p:cNvPr id="496" name="Google Shape;496;p45"/>
            <p:cNvSpPr/>
            <p:nvPr/>
          </p:nvSpPr>
          <p:spPr>
            <a:xfrm flipH="1">
              <a:off x="8280691" y="310903"/>
              <a:ext cx="369338" cy="377201"/>
            </a:xfrm>
            <a:custGeom>
              <a:rect b="b" l="l" r="r" t="t"/>
              <a:pathLst>
                <a:path extrusionOk="0" h="48499" w="47488">
                  <a:moveTo>
                    <a:pt x="0" y="48499"/>
                  </a:moveTo>
                  <a:lnTo>
                    <a:pt x="0" y="0"/>
                  </a:lnTo>
                  <a:lnTo>
                    <a:pt x="47488" y="0"/>
                  </a:lnTo>
                </a:path>
              </a:pathLst>
            </a:custGeom>
            <a:noFill/>
            <a:ln cap="flat" cmpd="sng" w="28575">
              <a:solidFill>
                <a:schemeClr val="dk1"/>
              </a:solidFill>
              <a:prstDash val="solid"/>
              <a:round/>
              <a:headEnd len="med" w="med" type="none"/>
              <a:tailEnd len="med" w="med" type="none"/>
            </a:ln>
          </p:spPr>
        </p:sp>
        <p:sp>
          <p:nvSpPr>
            <p:cNvPr id="497" name="Google Shape;497;p45"/>
            <p:cNvSpPr/>
            <p:nvPr/>
          </p:nvSpPr>
          <p:spPr>
            <a:xfrm flipH="1" rot="5400000">
              <a:off x="8286066" y="4459278"/>
              <a:ext cx="369338" cy="377201"/>
            </a:xfrm>
            <a:custGeom>
              <a:rect b="b" l="l" r="r" t="t"/>
              <a:pathLst>
                <a:path extrusionOk="0" h="48499" w="47488">
                  <a:moveTo>
                    <a:pt x="0" y="48499"/>
                  </a:moveTo>
                  <a:lnTo>
                    <a:pt x="0" y="0"/>
                  </a:lnTo>
                  <a:lnTo>
                    <a:pt x="47488" y="0"/>
                  </a:lnTo>
                </a:path>
              </a:pathLst>
            </a:custGeom>
            <a:noFill/>
            <a:ln cap="flat" cmpd="sng" w="28575">
              <a:solidFill>
                <a:schemeClr val="dk1"/>
              </a:solidFill>
              <a:prstDash val="solid"/>
              <a:round/>
              <a:headEnd len="med" w="med" type="none"/>
              <a:tailEnd len="med" w="med" type="none"/>
            </a:ln>
          </p:spPr>
        </p:sp>
      </p:grpSp>
      <p:sp>
        <p:nvSpPr>
          <p:cNvPr id="498" name="Google Shape;498;p45"/>
          <p:cNvSpPr txBox="1"/>
          <p:nvPr>
            <p:ph type="title"/>
          </p:nvPr>
        </p:nvSpPr>
        <p:spPr>
          <a:xfrm>
            <a:off x="709975" y="2205850"/>
            <a:ext cx="77175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DIAGRAMMES</a:t>
            </a:r>
            <a:endParaRPr/>
          </a:p>
        </p:txBody>
      </p:sp>
      <p:grpSp>
        <p:nvGrpSpPr>
          <p:cNvPr id="499" name="Google Shape;499;p45"/>
          <p:cNvGrpSpPr/>
          <p:nvPr/>
        </p:nvGrpSpPr>
        <p:grpSpPr>
          <a:xfrm>
            <a:off x="3339750" y="1175850"/>
            <a:ext cx="2464500" cy="2683527"/>
            <a:chOff x="3341300" y="1120300"/>
            <a:chExt cx="2464500" cy="2683527"/>
          </a:xfrm>
        </p:grpSpPr>
        <p:sp>
          <p:nvSpPr>
            <p:cNvPr id="500" name="Google Shape;500;p45"/>
            <p:cNvSpPr/>
            <p:nvPr/>
          </p:nvSpPr>
          <p:spPr>
            <a:xfrm>
              <a:off x="3341300" y="1339627"/>
              <a:ext cx="2464500" cy="24642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45"/>
            <p:cNvSpPr/>
            <p:nvPr/>
          </p:nvSpPr>
          <p:spPr>
            <a:xfrm>
              <a:off x="4314466" y="1120300"/>
              <a:ext cx="518100" cy="5181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2" name="Google Shape;502;p45"/>
          <p:cNvSpPr txBox="1"/>
          <p:nvPr/>
        </p:nvSpPr>
        <p:spPr>
          <a:xfrm>
            <a:off x="4366475" y="1175850"/>
            <a:ext cx="591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Didact Gothic"/>
                <a:ea typeface="Didact Gothic"/>
                <a:cs typeface="Didact Gothic"/>
                <a:sym typeface="Didact Gothic"/>
              </a:rPr>
              <a:t>07</a:t>
            </a:r>
            <a:endParaRPr>
              <a:latin typeface="Didact Gothic"/>
              <a:ea typeface="Didact Gothic"/>
              <a:cs typeface="Didact Gothic"/>
              <a:sym typeface="Didact Gothic"/>
            </a:endParaRPr>
          </a:p>
        </p:txBody>
      </p:sp>
      <p:sp>
        <p:nvSpPr>
          <p:cNvPr id="503" name="Google Shape;503;p45"/>
          <p:cNvSpPr txBox="1"/>
          <p:nvPr/>
        </p:nvSpPr>
        <p:spPr>
          <a:xfrm>
            <a:off x="8420225" y="4726875"/>
            <a:ext cx="7164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600">
                <a:solidFill>
                  <a:srgbClr val="FFFF00"/>
                </a:solidFill>
                <a:latin typeface="Didact Gothic"/>
                <a:ea typeface="Didact Gothic"/>
                <a:cs typeface="Didact Gothic"/>
                <a:sym typeface="Didact Gothic"/>
              </a:rPr>
              <a:t>19</a:t>
            </a:r>
            <a:endParaRPr sz="1900">
              <a:solidFill>
                <a:srgbClr val="FFFF00"/>
              </a:solidFill>
              <a:latin typeface="Didact Gothic"/>
              <a:ea typeface="Didact Gothic"/>
              <a:cs typeface="Didact Gothic"/>
              <a:sym typeface="Didact Gothic"/>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pic>
        <p:nvPicPr>
          <p:cNvPr id="198" name="Google Shape;198;p28"/>
          <p:cNvPicPr preferRelativeResize="0"/>
          <p:nvPr/>
        </p:nvPicPr>
        <p:blipFill rotWithShape="1">
          <a:blip r:embed="rId3">
            <a:alphaModFix/>
          </a:blip>
          <a:srcRect b="0" l="3060" r="3060" t="0"/>
          <a:stretch/>
        </p:blipFill>
        <p:spPr>
          <a:xfrm>
            <a:off x="392703" y="2282355"/>
            <a:ext cx="942900" cy="1004400"/>
          </a:xfrm>
          <a:prstGeom prst="ellipse">
            <a:avLst/>
          </a:prstGeom>
          <a:noFill/>
          <a:ln>
            <a:noFill/>
          </a:ln>
        </p:spPr>
      </p:pic>
      <p:pic>
        <p:nvPicPr>
          <p:cNvPr id="199" name="Google Shape;199;p28"/>
          <p:cNvPicPr preferRelativeResize="0"/>
          <p:nvPr/>
        </p:nvPicPr>
        <p:blipFill>
          <a:blip r:embed="rId4">
            <a:alphaModFix/>
          </a:blip>
          <a:stretch>
            <a:fillRect/>
          </a:stretch>
        </p:blipFill>
        <p:spPr>
          <a:xfrm>
            <a:off x="7817349" y="2281990"/>
            <a:ext cx="955610" cy="1005136"/>
          </a:xfrm>
          <a:prstGeom prst="rect">
            <a:avLst/>
          </a:prstGeom>
          <a:noFill/>
          <a:ln>
            <a:noFill/>
          </a:ln>
        </p:spPr>
      </p:pic>
      <p:pic>
        <p:nvPicPr>
          <p:cNvPr id="200" name="Google Shape;200;p28"/>
          <p:cNvPicPr preferRelativeResize="0"/>
          <p:nvPr/>
        </p:nvPicPr>
        <p:blipFill>
          <a:blip r:embed="rId5">
            <a:alphaModFix/>
          </a:blip>
          <a:stretch>
            <a:fillRect/>
          </a:stretch>
        </p:blipFill>
        <p:spPr>
          <a:xfrm>
            <a:off x="4066010" y="2266248"/>
            <a:ext cx="942900" cy="1009800"/>
          </a:xfrm>
          <a:prstGeom prst="ellipse">
            <a:avLst/>
          </a:prstGeom>
          <a:noFill/>
          <a:ln>
            <a:noFill/>
          </a:ln>
        </p:spPr>
      </p:pic>
      <p:pic>
        <p:nvPicPr>
          <p:cNvPr id="201" name="Google Shape;201;p28"/>
          <p:cNvPicPr preferRelativeResize="0"/>
          <p:nvPr/>
        </p:nvPicPr>
        <p:blipFill rotWithShape="1">
          <a:blip r:embed="rId6">
            <a:alphaModFix/>
          </a:blip>
          <a:srcRect b="53168" l="31047" r="16313" t="0"/>
          <a:stretch/>
        </p:blipFill>
        <p:spPr>
          <a:xfrm>
            <a:off x="2211578" y="2268943"/>
            <a:ext cx="942900" cy="1004400"/>
          </a:xfrm>
          <a:prstGeom prst="ellipse">
            <a:avLst/>
          </a:prstGeom>
          <a:noFill/>
          <a:ln>
            <a:noFill/>
          </a:ln>
        </p:spPr>
      </p:pic>
      <p:sp>
        <p:nvSpPr>
          <p:cNvPr id="202" name="Google Shape;202;p28"/>
          <p:cNvSpPr txBox="1"/>
          <p:nvPr/>
        </p:nvSpPr>
        <p:spPr>
          <a:xfrm>
            <a:off x="-170000" y="462075"/>
            <a:ext cx="77175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000">
                <a:solidFill>
                  <a:srgbClr val="8D9E7C"/>
                </a:solidFill>
                <a:latin typeface="Just Another Hand"/>
                <a:ea typeface="Just Another Hand"/>
                <a:cs typeface="Just Another Hand"/>
                <a:sym typeface="Just Another Hand"/>
              </a:rPr>
              <a:t>Realisé par : </a:t>
            </a:r>
            <a:endParaRPr sz="4000">
              <a:solidFill>
                <a:srgbClr val="8D9E7C"/>
              </a:solidFill>
              <a:latin typeface="Just Another Hand"/>
              <a:ea typeface="Just Another Hand"/>
              <a:cs typeface="Just Another Hand"/>
              <a:sym typeface="Just Another Hand"/>
            </a:endParaRPr>
          </a:p>
        </p:txBody>
      </p:sp>
      <p:sp>
        <p:nvSpPr>
          <p:cNvPr id="203" name="Google Shape;203;p28"/>
          <p:cNvSpPr txBox="1"/>
          <p:nvPr/>
        </p:nvSpPr>
        <p:spPr>
          <a:xfrm>
            <a:off x="31850" y="3788550"/>
            <a:ext cx="1695900" cy="639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500">
                <a:solidFill>
                  <a:srgbClr val="8D9E7C"/>
                </a:solidFill>
                <a:latin typeface="Just Another Hand"/>
                <a:ea typeface="Just Another Hand"/>
                <a:cs typeface="Just Another Hand"/>
                <a:sym typeface="Just Another Hand"/>
              </a:rPr>
              <a:t>Ben Cheikh Narjess</a:t>
            </a:r>
            <a:endParaRPr sz="2500">
              <a:solidFill>
                <a:srgbClr val="8D9E7C"/>
              </a:solidFill>
              <a:latin typeface="Just Another Hand"/>
              <a:ea typeface="Just Another Hand"/>
              <a:cs typeface="Just Another Hand"/>
              <a:sym typeface="Just Another Hand"/>
            </a:endParaRPr>
          </a:p>
          <a:p>
            <a:pPr indent="0" lvl="0" marL="0" rtl="0" algn="ctr">
              <a:spcBef>
                <a:spcPts val="0"/>
              </a:spcBef>
              <a:spcAft>
                <a:spcPts val="0"/>
              </a:spcAft>
              <a:buNone/>
            </a:pPr>
            <a:r>
              <a:t/>
            </a:r>
            <a:endParaRPr sz="4000">
              <a:latin typeface="Just Another Hand"/>
              <a:ea typeface="Just Another Hand"/>
              <a:cs typeface="Just Another Hand"/>
              <a:sym typeface="Just Another Hand"/>
            </a:endParaRPr>
          </a:p>
        </p:txBody>
      </p:sp>
      <p:sp>
        <p:nvSpPr>
          <p:cNvPr id="204" name="Google Shape;204;p28"/>
          <p:cNvSpPr txBox="1"/>
          <p:nvPr/>
        </p:nvSpPr>
        <p:spPr>
          <a:xfrm>
            <a:off x="2046300" y="3788550"/>
            <a:ext cx="1273500" cy="639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500">
                <a:solidFill>
                  <a:srgbClr val="8D9E7C"/>
                </a:solidFill>
                <a:latin typeface="Just Another Hand"/>
                <a:ea typeface="Just Another Hand"/>
                <a:cs typeface="Just Another Hand"/>
                <a:sym typeface="Just Another Hand"/>
              </a:rPr>
              <a:t>Saidi Ahmed</a:t>
            </a:r>
            <a:endParaRPr sz="2500">
              <a:solidFill>
                <a:srgbClr val="8D9E7C"/>
              </a:solidFill>
              <a:latin typeface="Just Another Hand"/>
              <a:ea typeface="Just Another Hand"/>
              <a:cs typeface="Just Another Hand"/>
              <a:sym typeface="Just Another Hand"/>
            </a:endParaRPr>
          </a:p>
          <a:p>
            <a:pPr indent="0" lvl="0" marL="0" rtl="0" algn="ctr">
              <a:spcBef>
                <a:spcPts val="0"/>
              </a:spcBef>
              <a:spcAft>
                <a:spcPts val="0"/>
              </a:spcAft>
              <a:buNone/>
            </a:pPr>
            <a:r>
              <a:t/>
            </a:r>
            <a:endParaRPr sz="4000">
              <a:latin typeface="Just Another Hand"/>
              <a:ea typeface="Just Another Hand"/>
              <a:cs typeface="Just Another Hand"/>
              <a:sym typeface="Just Another Hand"/>
            </a:endParaRPr>
          </a:p>
        </p:txBody>
      </p:sp>
      <p:sp>
        <p:nvSpPr>
          <p:cNvPr id="205" name="Google Shape;205;p28"/>
          <p:cNvSpPr txBox="1"/>
          <p:nvPr/>
        </p:nvSpPr>
        <p:spPr>
          <a:xfrm>
            <a:off x="3859338" y="3788550"/>
            <a:ext cx="1503300" cy="639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500">
                <a:solidFill>
                  <a:srgbClr val="8D9E7C"/>
                </a:solidFill>
                <a:latin typeface="Just Another Hand"/>
                <a:ea typeface="Just Another Hand"/>
                <a:cs typeface="Just Another Hand"/>
                <a:sym typeface="Just Another Hand"/>
              </a:rPr>
              <a:t>Abdelaziz Achraf</a:t>
            </a:r>
            <a:endParaRPr sz="2500">
              <a:solidFill>
                <a:srgbClr val="8D9E7C"/>
              </a:solidFill>
              <a:latin typeface="Just Another Hand"/>
              <a:ea typeface="Just Another Hand"/>
              <a:cs typeface="Just Another Hand"/>
              <a:sym typeface="Just Another Hand"/>
            </a:endParaRPr>
          </a:p>
          <a:p>
            <a:pPr indent="0" lvl="0" marL="0" rtl="0" algn="ctr">
              <a:spcBef>
                <a:spcPts val="0"/>
              </a:spcBef>
              <a:spcAft>
                <a:spcPts val="0"/>
              </a:spcAft>
              <a:buNone/>
            </a:pPr>
            <a:r>
              <a:t/>
            </a:r>
            <a:endParaRPr sz="4000">
              <a:latin typeface="Just Another Hand"/>
              <a:ea typeface="Just Another Hand"/>
              <a:cs typeface="Just Another Hand"/>
              <a:sym typeface="Just Another Hand"/>
            </a:endParaRPr>
          </a:p>
        </p:txBody>
      </p:sp>
      <p:sp>
        <p:nvSpPr>
          <p:cNvPr id="206" name="Google Shape;206;p28"/>
          <p:cNvSpPr txBox="1"/>
          <p:nvPr/>
        </p:nvSpPr>
        <p:spPr>
          <a:xfrm>
            <a:off x="5967833" y="3788550"/>
            <a:ext cx="1013100" cy="639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500">
                <a:solidFill>
                  <a:srgbClr val="8D9E7C"/>
                </a:solidFill>
                <a:latin typeface="Just Another Hand"/>
                <a:ea typeface="Just Another Hand"/>
                <a:cs typeface="Just Another Hand"/>
                <a:sym typeface="Just Another Hand"/>
              </a:rPr>
              <a:t>Akari Aziz</a:t>
            </a:r>
            <a:endParaRPr sz="2500">
              <a:solidFill>
                <a:srgbClr val="8D9E7C"/>
              </a:solidFill>
              <a:latin typeface="Just Another Hand"/>
              <a:ea typeface="Just Another Hand"/>
              <a:cs typeface="Just Another Hand"/>
              <a:sym typeface="Just Another Hand"/>
            </a:endParaRPr>
          </a:p>
          <a:p>
            <a:pPr indent="0" lvl="0" marL="0" rtl="0" algn="ctr">
              <a:spcBef>
                <a:spcPts val="0"/>
              </a:spcBef>
              <a:spcAft>
                <a:spcPts val="0"/>
              </a:spcAft>
              <a:buNone/>
            </a:pPr>
            <a:r>
              <a:t/>
            </a:r>
            <a:endParaRPr sz="4000">
              <a:latin typeface="Just Another Hand"/>
              <a:ea typeface="Just Another Hand"/>
              <a:cs typeface="Just Another Hand"/>
              <a:sym typeface="Just Another Hand"/>
            </a:endParaRPr>
          </a:p>
        </p:txBody>
      </p:sp>
      <p:pic>
        <p:nvPicPr>
          <p:cNvPr id="207" name="Google Shape;207;p28"/>
          <p:cNvPicPr preferRelativeResize="0"/>
          <p:nvPr/>
        </p:nvPicPr>
        <p:blipFill>
          <a:blip r:embed="rId7">
            <a:alphaModFix/>
          </a:blip>
          <a:stretch>
            <a:fillRect/>
          </a:stretch>
        </p:blipFill>
        <p:spPr>
          <a:xfrm>
            <a:off x="5920419" y="2275255"/>
            <a:ext cx="955500" cy="991800"/>
          </a:xfrm>
          <a:prstGeom prst="ellipse">
            <a:avLst/>
          </a:prstGeom>
          <a:noFill/>
          <a:ln>
            <a:noFill/>
          </a:ln>
        </p:spPr>
      </p:pic>
      <p:grpSp>
        <p:nvGrpSpPr>
          <p:cNvPr id="208" name="Google Shape;208;p28"/>
          <p:cNvGrpSpPr/>
          <p:nvPr/>
        </p:nvGrpSpPr>
        <p:grpSpPr>
          <a:xfrm>
            <a:off x="6658814" y="1628547"/>
            <a:ext cx="1898668" cy="782884"/>
            <a:chOff x="5792600" y="2238121"/>
            <a:chExt cx="2021150" cy="878953"/>
          </a:xfrm>
        </p:grpSpPr>
        <p:cxnSp>
          <p:nvCxnSpPr>
            <p:cNvPr id="209" name="Google Shape;209;p28"/>
            <p:cNvCxnSpPr/>
            <p:nvPr/>
          </p:nvCxnSpPr>
          <p:spPr>
            <a:xfrm>
              <a:off x="5792600" y="2589745"/>
              <a:ext cx="1474500" cy="0"/>
            </a:xfrm>
            <a:prstGeom prst="straightConnector1">
              <a:avLst/>
            </a:prstGeom>
            <a:noFill/>
            <a:ln cap="flat" cmpd="sng" w="38100">
              <a:solidFill>
                <a:srgbClr val="8D9E7C"/>
              </a:solidFill>
              <a:prstDash val="dash"/>
              <a:round/>
              <a:headEnd len="med" w="med" type="none"/>
              <a:tailEnd len="med" w="med" type="none"/>
            </a:ln>
          </p:spPr>
        </p:cxnSp>
        <p:sp>
          <p:nvSpPr>
            <p:cNvPr id="210" name="Google Shape;210;p28"/>
            <p:cNvSpPr/>
            <p:nvPr/>
          </p:nvSpPr>
          <p:spPr>
            <a:xfrm flipH="1">
              <a:off x="7216459" y="2238121"/>
              <a:ext cx="597291" cy="878953"/>
            </a:xfrm>
            <a:custGeom>
              <a:rect b="b" l="l" r="r" t="t"/>
              <a:pathLst>
                <a:path extrusionOk="0" h="195758" w="133027">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795C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1" name="Google Shape;211;p28"/>
          <p:cNvGrpSpPr/>
          <p:nvPr/>
        </p:nvGrpSpPr>
        <p:grpSpPr>
          <a:xfrm>
            <a:off x="568290" y="1628547"/>
            <a:ext cx="6090529" cy="782884"/>
            <a:chOff x="1330325" y="2238121"/>
            <a:chExt cx="6483425" cy="878953"/>
          </a:xfrm>
        </p:grpSpPr>
        <p:cxnSp>
          <p:nvCxnSpPr>
            <p:cNvPr id="212" name="Google Shape;212;p28"/>
            <p:cNvCxnSpPr/>
            <p:nvPr/>
          </p:nvCxnSpPr>
          <p:spPr>
            <a:xfrm>
              <a:off x="1876775" y="2589745"/>
              <a:ext cx="1474500" cy="0"/>
            </a:xfrm>
            <a:prstGeom prst="straightConnector1">
              <a:avLst/>
            </a:prstGeom>
            <a:noFill/>
            <a:ln cap="flat" cmpd="sng" w="38100">
              <a:solidFill>
                <a:srgbClr val="8D9E7C"/>
              </a:solidFill>
              <a:prstDash val="dash"/>
              <a:round/>
              <a:headEnd len="med" w="med" type="none"/>
              <a:tailEnd len="med" w="med" type="none"/>
            </a:ln>
          </p:spPr>
        </p:cxnSp>
        <p:cxnSp>
          <p:nvCxnSpPr>
            <p:cNvPr id="213" name="Google Shape;213;p28"/>
            <p:cNvCxnSpPr/>
            <p:nvPr/>
          </p:nvCxnSpPr>
          <p:spPr>
            <a:xfrm>
              <a:off x="3824100" y="2589745"/>
              <a:ext cx="1474500" cy="0"/>
            </a:xfrm>
            <a:prstGeom prst="straightConnector1">
              <a:avLst/>
            </a:prstGeom>
            <a:noFill/>
            <a:ln cap="flat" cmpd="sng" w="38100">
              <a:solidFill>
                <a:srgbClr val="8D9E7C"/>
              </a:solidFill>
              <a:prstDash val="dash"/>
              <a:round/>
              <a:headEnd len="med" w="med" type="none"/>
              <a:tailEnd len="med" w="med" type="none"/>
            </a:ln>
          </p:spPr>
        </p:cxnSp>
        <p:cxnSp>
          <p:nvCxnSpPr>
            <p:cNvPr id="214" name="Google Shape;214;p28"/>
            <p:cNvCxnSpPr/>
            <p:nvPr/>
          </p:nvCxnSpPr>
          <p:spPr>
            <a:xfrm>
              <a:off x="5792600" y="2589745"/>
              <a:ext cx="1474500" cy="0"/>
            </a:xfrm>
            <a:prstGeom prst="straightConnector1">
              <a:avLst/>
            </a:prstGeom>
            <a:noFill/>
            <a:ln cap="flat" cmpd="sng" w="38100">
              <a:solidFill>
                <a:srgbClr val="8D9E7C"/>
              </a:solidFill>
              <a:prstDash val="dash"/>
              <a:round/>
              <a:headEnd len="med" w="med" type="none"/>
              <a:tailEnd len="med" w="med" type="none"/>
            </a:ln>
          </p:spPr>
        </p:cxnSp>
        <p:grpSp>
          <p:nvGrpSpPr>
            <p:cNvPr id="215" name="Google Shape;215;p28"/>
            <p:cNvGrpSpPr/>
            <p:nvPr/>
          </p:nvGrpSpPr>
          <p:grpSpPr>
            <a:xfrm>
              <a:off x="1330325" y="2238121"/>
              <a:ext cx="6483425" cy="878953"/>
              <a:chOff x="1330325" y="2226475"/>
              <a:chExt cx="6483425" cy="878953"/>
            </a:xfrm>
          </p:grpSpPr>
          <p:sp>
            <p:nvSpPr>
              <p:cNvPr id="216" name="Google Shape;216;p28"/>
              <p:cNvSpPr/>
              <p:nvPr/>
            </p:nvSpPr>
            <p:spPr>
              <a:xfrm flipH="1">
                <a:off x="1330325" y="2226475"/>
                <a:ext cx="597291" cy="878953"/>
              </a:xfrm>
              <a:custGeom>
                <a:rect b="b" l="l" r="r" t="t"/>
                <a:pathLst>
                  <a:path extrusionOk="0" h="195758" w="133027">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795C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28"/>
              <p:cNvSpPr/>
              <p:nvPr/>
            </p:nvSpPr>
            <p:spPr>
              <a:xfrm flipH="1">
                <a:off x="3292370" y="2226475"/>
                <a:ext cx="597291" cy="878953"/>
              </a:xfrm>
              <a:custGeom>
                <a:rect b="b" l="l" r="r" t="t"/>
                <a:pathLst>
                  <a:path extrusionOk="0" h="195758" w="133027">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795C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28"/>
              <p:cNvSpPr/>
              <p:nvPr/>
            </p:nvSpPr>
            <p:spPr>
              <a:xfrm flipH="1">
                <a:off x="5254414" y="2226475"/>
                <a:ext cx="597291" cy="878953"/>
              </a:xfrm>
              <a:custGeom>
                <a:rect b="b" l="l" r="r" t="t"/>
                <a:pathLst>
                  <a:path extrusionOk="0" h="195758" w="133027">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795C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28"/>
              <p:cNvSpPr/>
              <p:nvPr/>
            </p:nvSpPr>
            <p:spPr>
              <a:xfrm flipH="1">
                <a:off x="7216459" y="2226475"/>
                <a:ext cx="597291" cy="878953"/>
              </a:xfrm>
              <a:custGeom>
                <a:rect b="b" l="l" r="r" t="t"/>
                <a:pathLst>
                  <a:path extrusionOk="0" h="195758" w="133027">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795C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20" name="Google Shape;220;p28"/>
          <p:cNvSpPr txBox="1"/>
          <p:nvPr/>
        </p:nvSpPr>
        <p:spPr>
          <a:xfrm>
            <a:off x="7720423" y="3788550"/>
            <a:ext cx="1220700" cy="639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500">
                <a:solidFill>
                  <a:srgbClr val="8D9E7C"/>
                </a:solidFill>
                <a:latin typeface="Just Another Hand"/>
                <a:ea typeface="Just Another Hand"/>
                <a:cs typeface="Just Another Hand"/>
                <a:sym typeface="Just Another Hand"/>
              </a:rPr>
              <a:t>Guesmi Rami</a:t>
            </a:r>
            <a:endParaRPr sz="4000">
              <a:latin typeface="Just Another Hand"/>
              <a:ea typeface="Just Another Hand"/>
              <a:cs typeface="Just Another Hand"/>
              <a:sym typeface="Just Another Hand"/>
            </a:endParaRPr>
          </a:p>
        </p:txBody>
      </p:sp>
      <p:pic>
        <p:nvPicPr>
          <p:cNvPr id="221" name="Google Shape;221;p28"/>
          <p:cNvPicPr preferRelativeResize="0"/>
          <p:nvPr/>
        </p:nvPicPr>
        <p:blipFill>
          <a:blip r:embed="rId8">
            <a:alphaModFix/>
          </a:blip>
          <a:stretch>
            <a:fillRect/>
          </a:stretch>
        </p:blipFill>
        <p:spPr>
          <a:xfrm>
            <a:off x="5464753" y="194637"/>
            <a:ext cx="1300511" cy="1354949"/>
          </a:xfrm>
          <a:prstGeom prst="rect">
            <a:avLst/>
          </a:prstGeom>
          <a:noFill/>
          <a:ln>
            <a:noFill/>
          </a:ln>
        </p:spPr>
      </p:pic>
      <p:pic>
        <p:nvPicPr>
          <p:cNvPr id="222" name="Google Shape;222;p28"/>
          <p:cNvPicPr preferRelativeResize="0"/>
          <p:nvPr/>
        </p:nvPicPr>
        <p:blipFill rotWithShape="1">
          <a:blip r:embed="rId9">
            <a:alphaModFix/>
          </a:blip>
          <a:srcRect b="0" l="0" r="0" t="0"/>
          <a:stretch/>
        </p:blipFill>
        <p:spPr>
          <a:xfrm>
            <a:off x="3352375" y="4353450"/>
            <a:ext cx="2370150" cy="79005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07" name="Shape 507"/>
        <p:cNvGrpSpPr/>
        <p:nvPr/>
      </p:nvGrpSpPr>
      <p:grpSpPr>
        <a:xfrm>
          <a:off x="0" y="0"/>
          <a:ext cx="0" cy="0"/>
          <a:chOff x="0" y="0"/>
          <a:chExt cx="0" cy="0"/>
        </a:xfrm>
      </p:grpSpPr>
      <p:pic>
        <p:nvPicPr>
          <p:cNvPr id="508" name="Google Shape;508;p46"/>
          <p:cNvPicPr preferRelativeResize="0"/>
          <p:nvPr/>
        </p:nvPicPr>
        <p:blipFill rotWithShape="1">
          <a:blip r:embed="rId4">
            <a:alphaModFix/>
          </a:blip>
          <a:srcRect b="0" l="22351" r="22351" t="0"/>
          <a:stretch/>
        </p:blipFill>
        <p:spPr>
          <a:xfrm rot="10800000">
            <a:off x="3549359" y="1547559"/>
            <a:ext cx="2048400" cy="2048400"/>
          </a:xfrm>
          <a:prstGeom prst="ellipse">
            <a:avLst/>
          </a:prstGeom>
          <a:noFill/>
          <a:ln>
            <a:noFill/>
          </a:ln>
        </p:spPr>
      </p:pic>
      <p:sp>
        <p:nvSpPr>
          <p:cNvPr id="509" name="Google Shape;509;p46"/>
          <p:cNvSpPr/>
          <p:nvPr/>
        </p:nvSpPr>
        <p:spPr>
          <a:xfrm>
            <a:off x="3548159" y="1546359"/>
            <a:ext cx="2050800" cy="2050800"/>
          </a:xfrm>
          <a:prstGeom prst="ellipse">
            <a:avLst/>
          </a:prstGeom>
          <a:solidFill>
            <a:srgbClr val="030303">
              <a:alpha val="48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0" name="Google Shape;510;p46"/>
          <p:cNvGrpSpPr/>
          <p:nvPr/>
        </p:nvGrpSpPr>
        <p:grpSpPr>
          <a:xfrm>
            <a:off x="3341300" y="1065275"/>
            <a:ext cx="2464500" cy="2683527"/>
            <a:chOff x="3341300" y="1120300"/>
            <a:chExt cx="2464500" cy="2683527"/>
          </a:xfrm>
        </p:grpSpPr>
        <p:sp>
          <p:nvSpPr>
            <p:cNvPr id="511" name="Google Shape;511;p46"/>
            <p:cNvSpPr/>
            <p:nvPr/>
          </p:nvSpPr>
          <p:spPr>
            <a:xfrm>
              <a:off x="3341300" y="1339627"/>
              <a:ext cx="2464500" cy="24642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46"/>
            <p:cNvSpPr/>
            <p:nvPr/>
          </p:nvSpPr>
          <p:spPr>
            <a:xfrm>
              <a:off x="4314466" y="1120300"/>
              <a:ext cx="518100" cy="5181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3" name="Google Shape;513;p46"/>
          <p:cNvGrpSpPr/>
          <p:nvPr/>
        </p:nvGrpSpPr>
        <p:grpSpPr>
          <a:xfrm>
            <a:off x="484635" y="310903"/>
            <a:ext cx="8174701" cy="4521644"/>
            <a:chOff x="484635" y="310903"/>
            <a:chExt cx="8174701" cy="4521644"/>
          </a:xfrm>
        </p:grpSpPr>
        <p:sp>
          <p:nvSpPr>
            <p:cNvPr id="514" name="Google Shape;514;p46"/>
            <p:cNvSpPr/>
            <p:nvPr/>
          </p:nvSpPr>
          <p:spPr>
            <a:xfrm>
              <a:off x="484635" y="310903"/>
              <a:ext cx="369338" cy="377201"/>
            </a:xfrm>
            <a:custGeom>
              <a:rect b="b" l="l" r="r" t="t"/>
              <a:pathLst>
                <a:path extrusionOk="0" h="48499" w="47488">
                  <a:moveTo>
                    <a:pt x="0" y="48499"/>
                  </a:moveTo>
                  <a:lnTo>
                    <a:pt x="0" y="0"/>
                  </a:lnTo>
                  <a:lnTo>
                    <a:pt x="47488" y="0"/>
                  </a:lnTo>
                </a:path>
              </a:pathLst>
            </a:custGeom>
            <a:noFill/>
            <a:ln cap="flat" cmpd="sng" w="28575">
              <a:solidFill>
                <a:schemeClr val="dk1"/>
              </a:solidFill>
              <a:prstDash val="solid"/>
              <a:round/>
              <a:headEnd len="med" w="med" type="none"/>
              <a:tailEnd len="med" w="med" type="none"/>
            </a:ln>
          </p:spPr>
        </p:sp>
        <p:sp>
          <p:nvSpPr>
            <p:cNvPr id="515" name="Google Shape;515;p46"/>
            <p:cNvSpPr/>
            <p:nvPr/>
          </p:nvSpPr>
          <p:spPr>
            <a:xfrm rot="-5400000">
              <a:off x="491410" y="4455353"/>
              <a:ext cx="369338" cy="377201"/>
            </a:xfrm>
            <a:custGeom>
              <a:rect b="b" l="l" r="r" t="t"/>
              <a:pathLst>
                <a:path extrusionOk="0" h="48499" w="47488">
                  <a:moveTo>
                    <a:pt x="0" y="48499"/>
                  </a:moveTo>
                  <a:lnTo>
                    <a:pt x="0" y="0"/>
                  </a:lnTo>
                  <a:lnTo>
                    <a:pt x="47488" y="0"/>
                  </a:lnTo>
                </a:path>
              </a:pathLst>
            </a:custGeom>
            <a:noFill/>
            <a:ln cap="flat" cmpd="sng" w="28575">
              <a:solidFill>
                <a:schemeClr val="dk1"/>
              </a:solidFill>
              <a:prstDash val="solid"/>
              <a:round/>
              <a:headEnd len="med" w="med" type="none"/>
              <a:tailEnd len="med" w="med" type="none"/>
            </a:ln>
          </p:spPr>
        </p:sp>
        <p:sp>
          <p:nvSpPr>
            <p:cNvPr id="516" name="Google Shape;516;p46"/>
            <p:cNvSpPr/>
            <p:nvPr/>
          </p:nvSpPr>
          <p:spPr>
            <a:xfrm flipH="1">
              <a:off x="8280691" y="310903"/>
              <a:ext cx="369338" cy="377201"/>
            </a:xfrm>
            <a:custGeom>
              <a:rect b="b" l="l" r="r" t="t"/>
              <a:pathLst>
                <a:path extrusionOk="0" h="48499" w="47488">
                  <a:moveTo>
                    <a:pt x="0" y="48499"/>
                  </a:moveTo>
                  <a:lnTo>
                    <a:pt x="0" y="0"/>
                  </a:lnTo>
                  <a:lnTo>
                    <a:pt x="47488" y="0"/>
                  </a:lnTo>
                </a:path>
              </a:pathLst>
            </a:custGeom>
            <a:noFill/>
            <a:ln cap="flat" cmpd="sng" w="28575">
              <a:solidFill>
                <a:schemeClr val="dk1"/>
              </a:solidFill>
              <a:prstDash val="solid"/>
              <a:round/>
              <a:headEnd len="med" w="med" type="none"/>
              <a:tailEnd len="med" w="med" type="none"/>
            </a:ln>
          </p:spPr>
        </p:sp>
        <p:sp>
          <p:nvSpPr>
            <p:cNvPr id="517" name="Google Shape;517;p46"/>
            <p:cNvSpPr/>
            <p:nvPr/>
          </p:nvSpPr>
          <p:spPr>
            <a:xfrm flipH="1" rot="5400000">
              <a:off x="8286066" y="4459278"/>
              <a:ext cx="369338" cy="377201"/>
            </a:xfrm>
            <a:custGeom>
              <a:rect b="b" l="l" r="r" t="t"/>
              <a:pathLst>
                <a:path extrusionOk="0" h="48499" w="47488">
                  <a:moveTo>
                    <a:pt x="0" y="48499"/>
                  </a:moveTo>
                  <a:lnTo>
                    <a:pt x="0" y="0"/>
                  </a:lnTo>
                  <a:lnTo>
                    <a:pt x="47488" y="0"/>
                  </a:lnTo>
                </a:path>
              </a:pathLst>
            </a:custGeom>
            <a:noFill/>
            <a:ln cap="flat" cmpd="sng" w="28575">
              <a:solidFill>
                <a:schemeClr val="dk1"/>
              </a:solidFill>
              <a:prstDash val="solid"/>
              <a:round/>
              <a:headEnd len="med" w="med" type="none"/>
              <a:tailEnd len="med" w="med" type="none"/>
            </a:ln>
          </p:spPr>
        </p:sp>
      </p:grpSp>
      <p:sp>
        <p:nvSpPr>
          <p:cNvPr id="518" name="Google Shape;518;p46"/>
          <p:cNvSpPr txBox="1"/>
          <p:nvPr>
            <p:ph type="title"/>
          </p:nvPr>
        </p:nvSpPr>
        <p:spPr>
          <a:xfrm>
            <a:off x="713225" y="1986138"/>
            <a:ext cx="77175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Diagramme de cas d’utilisation global</a:t>
            </a:r>
            <a:endParaRPr/>
          </a:p>
        </p:txBody>
      </p:sp>
      <p:sp>
        <p:nvSpPr>
          <p:cNvPr id="519" name="Google Shape;519;p46"/>
          <p:cNvSpPr txBox="1"/>
          <p:nvPr/>
        </p:nvSpPr>
        <p:spPr>
          <a:xfrm>
            <a:off x="4352725" y="1113425"/>
            <a:ext cx="3032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Didact Gothic"/>
                <a:ea typeface="Didact Gothic"/>
                <a:cs typeface="Didact Gothic"/>
                <a:sym typeface="Didact Gothic"/>
              </a:rPr>
              <a:t>07.2</a:t>
            </a:r>
            <a:endParaRPr>
              <a:latin typeface="Didact Gothic"/>
              <a:ea typeface="Didact Gothic"/>
              <a:cs typeface="Didact Gothic"/>
              <a:sym typeface="Didact Gothic"/>
            </a:endParaRPr>
          </a:p>
        </p:txBody>
      </p:sp>
      <p:sp>
        <p:nvSpPr>
          <p:cNvPr id="520" name="Google Shape;520;p46"/>
          <p:cNvSpPr txBox="1"/>
          <p:nvPr/>
        </p:nvSpPr>
        <p:spPr>
          <a:xfrm>
            <a:off x="8420225" y="4726875"/>
            <a:ext cx="7164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600">
                <a:solidFill>
                  <a:srgbClr val="FFFF00"/>
                </a:solidFill>
                <a:latin typeface="Didact Gothic"/>
                <a:ea typeface="Didact Gothic"/>
                <a:cs typeface="Didact Gothic"/>
                <a:sym typeface="Didact Gothic"/>
              </a:rPr>
              <a:t>20</a:t>
            </a:r>
            <a:endParaRPr sz="1900">
              <a:solidFill>
                <a:srgbClr val="FFFF00"/>
              </a:solidFill>
              <a:latin typeface="Didact Gothic"/>
              <a:ea typeface="Didact Gothic"/>
              <a:cs typeface="Didact Gothic"/>
              <a:sym typeface="Didact Gothic"/>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4" name="Shape 524"/>
        <p:cNvGrpSpPr/>
        <p:nvPr/>
      </p:nvGrpSpPr>
      <p:grpSpPr>
        <a:xfrm>
          <a:off x="0" y="0"/>
          <a:ext cx="0" cy="0"/>
          <a:chOff x="0" y="0"/>
          <a:chExt cx="0" cy="0"/>
        </a:xfrm>
      </p:grpSpPr>
      <p:sp>
        <p:nvSpPr>
          <p:cNvPr id="525" name="Google Shape;525;p47"/>
          <p:cNvSpPr txBox="1"/>
          <p:nvPr/>
        </p:nvSpPr>
        <p:spPr>
          <a:xfrm>
            <a:off x="8420225" y="4726875"/>
            <a:ext cx="7164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600">
                <a:solidFill>
                  <a:srgbClr val="FFFF00"/>
                </a:solidFill>
                <a:latin typeface="Didact Gothic"/>
                <a:ea typeface="Didact Gothic"/>
                <a:cs typeface="Didact Gothic"/>
                <a:sym typeface="Didact Gothic"/>
              </a:rPr>
              <a:t>22</a:t>
            </a:r>
            <a:endParaRPr sz="1900">
              <a:solidFill>
                <a:srgbClr val="FFFF00"/>
              </a:solidFill>
              <a:latin typeface="Didact Gothic"/>
              <a:ea typeface="Didact Gothic"/>
              <a:cs typeface="Didact Gothic"/>
              <a:sym typeface="Didact Gothic"/>
            </a:endParaRPr>
          </a:p>
        </p:txBody>
      </p:sp>
      <p:sp>
        <p:nvSpPr>
          <p:cNvPr id="526" name="Google Shape;526;p47"/>
          <p:cNvSpPr txBox="1"/>
          <p:nvPr/>
        </p:nvSpPr>
        <p:spPr>
          <a:xfrm>
            <a:off x="8420225" y="4726875"/>
            <a:ext cx="7164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600">
                <a:latin typeface="Didact Gothic"/>
                <a:ea typeface="Didact Gothic"/>
                <a:cs typeface="Didact Gothic"/>
                <a:sym typeface="Didact Gothic"/>
              </a:rPr>
              <a:t>21</a:t>
            </a:r>
            <a:endParaRPr sz="1600">
              <a:latin typeface="Didact Gothic"/>
              <a:ea typeface="Didact Gothic"/>
              <a:cs typeface="Didact Gothic"/>
              <a:sym typeface="Didact Gothic"/>
            </a:endParaRPr>
          </a:p>
        </p:txBody>
      </p:sp>
      <p:pic>
        <p:nvPicPr>
          <p:cNvPr id="527" name="Google Shape;527;p47"/>
          <p:cNvPicPr preferRelativeResize="0"/>
          <p:nvPr/>
        </p:nvPicPr>
        <p:blipFill>
          <a:blip r:embed="rId3">
            <a:alphaModFix/>
          </a:blip>
          <a:stretch>
            <a:fillRect/>
          </a:stretch>
        </p:blipFill>
        <p:spPr>
          <a:xfrm>
            <a:off x="152400" y="152400"/>
            <a:ext cx="8925599" cy="483869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31" name="Shape 531"/>
        <p:cNvGrpSpPr/>
        <p:nvPr/>
      </p:nvGrpSpPr>
      <p:grpSpPr>
        <a:xfrm>
          <a:off x="0" y="0"/>
          <a:ext cx="0" cy="0"/>
          <a:chOff x="0" y="0"/>
          <a:chExt cx="0" cy="0"/>
        </a:xfrm>
      </p:grpSpPr>
      <p:pic>
        <p:nvPicPr>
          <p:cNvPr id="532" name="Google Shape;532;p48"/>
          <p:cNvPicPr preferRelativeResize="0"/>
          <p:nvPr/>
        </p:nvPicPr>
        <p:blipFill rotWithShape="1">
          <a:blip r:embed="rId4">
            <a:alphaModFix/>
          </a:blip>
          <a:srcRect b="0" l="21875" r="21875" t="0"/>
          <a:stretch/>
        </p:blipFill>
        <p:spPr>
          <a:xfrm rot="10800000">
            <a:off x="3549359" y="1547559"/>
            <a:ext cx="2048400" cy="2048400"/>
          </a:xfrm>
          <a:prstGeom prst="ellipse">
            <a:avLst/>
          </a:prstGeom>
          <a:noFill/>
          <a:ln>
            <a:noFill/>
          </a:ln>
        </p:spPr>
      </p:pic>
      <p:sp>
        <p:nvSpPr>
          <p:cNvPr id="533" name="Google Shape;533;p48"/>
          <p:cNvSpPr/>
          <p:nvPr/>
        </p:nvSpPr>
        <p:spPr>
          <a:xfrm>
            <a:off x="3546609" y="1546359"/>
            <a:ext cx="2050800" cy="2050800"/>
          </a:xfrm>
          <a:prstGeom prst="ellipse">
            <a:avLst/>
          </a:prstGeom>
          <a:solidFill>
            <a:srgbClr val="030303">
              <a:alpha val="48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4" name="Google Shape;534;p48"/>
          <p:cNvGrpSpPr/>
          <p:nvPr/>
        </p:nvGrpSpPr>
        <p:grpSpPr>
          <a:xfrm>
            <a:off x="3341300" y="1106187"/>
            <a:ext cx="2464500" cy="2683527"/>
            <a:chOff x="3341300" y="1120300"/>
            <a:chExt cx="2464500" cy="2683527"/>
          </a:xfrm>
        </p:grpSpPr>
        <p:sp>
          <p:nvSpPr>
            <p:cNvPr id="535" name="Google Shape;535;p48"/>
            <p:cNvSpPr/>
            <p:nvPr/>
          </p:nvSpPr>
          <p:spPr>
            <a:xfrm>
              <a:off x="3341300" y="1339627"/>
              <a:ext cx="2464500" cy="24642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48"/>
            <p:cNvSpPr/>
            <p:nvPr/>
          </p:nvSpPr>
          <p:spPr>
            <a:xfrm>
              <a:off x="4314466" y="1120300"/>
              <a:ext cx="518100" cy="5181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7" name="Google Shape;537;p48"/>
          <p:cNvGrpSpPr/>
          <p:nvPr/>
        </p:nvGrpSpPr>
        <p:grpSpPr>
          <a:xfrm>
            <a:off x="484635" y="310903"/>
            <a:ext cx="8174701" cy="4521644"/>
            <a:chOff x="484635" y="310903"/>
            <a:chExt cx="8174701" cy="4521644"/>
          </a:xfrm>
        </p:grpSpPr>
        <p:sp>
          <p:nvSpPr>
            <p:cNvPr id="538" name="Google Shape;538;p48"/>
            <p:cNvSpPr/>
            <p:nvPr/>
          </p:nvSpPr>
          <p:spPr>
            <a:xfrm>
              <a:off x="484635" y="310903"/>
              <a:ext cx="369338" cy="377201"/>
            </a:xfrm>
            <a:custGeom>
              <a:rect b="b" l="l" r="r" t="t"/>
              <a:pathLst>
                <a:path extrusionOk="0" h="48499" w="47488">
                  <a:moveTo>
                    <a:pt x="0" y="48499"/>
                  </a:moveTo>
                  <a:lnTo>
                    <a:pt x="0" y="0"/>
                  </a:lnTo>
                  <a:lnTo>
                    <a:pt x="47488" y="0"/>
                  </a:lnTo>
                </a:path>
              </a:pathLst>
            </a:custGeom>
            <a:noFill/>
            <a:ln cap="flat" cmpd="sng" w="28575">
              <a:solidFill>
                <a:schemeClr val="dk1"/>
              </a:solidFill>
              <a:prstDash val="solid"/>
              <a:round/>
              <a:headEnd len="med" w="med" type="none"/>
              <a:tailEnd len="med" w="med" type="none"/>
            </a:ln>
          </p:spPr>
        </p:sp>
        <p:sp>
          <p:nvSpPr>
            <p:cNvPr id="539" name="Google Shape;539;p48"/>
            <p:cNvSpPr/>
            <p:nvPr/>
          </p:nvSpPr>
          <p:spPr>
            <a:xfrm rot="-5400000">
              <a:off x="491410" y="4455353"/>
              <a:ext cx="369338" cy="377201"/>
            </a:xfrm>
            <a:custGeom>
              <a:rect b="b" l="l" r="r" t="t"/>
              <a:pathLst>
                <a:path extrusionOk="0" h="48499" w="47488">
                  <a:moveTo>
                    <a:pt x="0" y="48499"/>
                  </a:moveTo>
                  <a:lnTo>
                    <a:pt x="0" y="0"/>
                  </a:lnTo>
                  <a:lnTo>
                    <a:pt x="47488" y="0"/>
                  </a:lnTo>
                </a:path>
              </a:pathLst>
            </a:custGeom>
            <a:noFill/>
            <a:ln cap="flat" cmpd="sng" w="28575">
              <a:solidFill>
                <a:schemeClr val="dk1"/>
              </a:solidFill>
              <a:prstDash val="solid"/>
              <a:round/>
              <a:headEnd len="med" w="med" type="none"/>
              <a:tailEnd len="med" w="med" type="none"/>
            </a:ln>
          </p:spPr>
        </p:sp>
        <p:sp>
          <p:nvSpPr>
            <p:cNvPr id="540" name="Google Shape;540;p48"/>
            <p:cNvSpPr/>
            <p:nvPr/>
          </p:nvSpPr>
          <p:spPr>
            <a:xfrm flipH="1">
              <a:off x="8280691" y="310903"/>
              <a:ext cx="369338" cy="377201"/>
            </a:xfrm>
            <a:custGeom>
              <a:rect b="b" l="l" r="r" t="t"/>
              <a:pathLst>
                <a:path extrusionOk="0" h="48499" w="47488">
                  <a:moveTo>
                    <a:pt x="0" y="48499"/>
                  </a:moveTo>
                  <a:lnTo>
                    <a:pt x="0" y="0"/>
                  </a:lnTo>
                  <a:lnTo>
                    <a:pt x="47488" y="0"/>
                  </a:lnTo>
                </a:path>
              </a:pathLst>
            </a:custGeom>
            <a:noFill/>
            <a:ln cap="flat" cmpd="sng" w="28575">
              <a:solidFill>
                <a:schemeClr val="dk1"/>
              </a:solidFill>
              <a:prstDash val="solid"/>
              <a:round/>
              <a:headEnd len="med" w="med" type="none"/>
              <a:tailEnd len="med" w="med" type="none"/>
            </a:ln>
          </p:spPr>
        </p:sp>
        <p:sp>
          <p:nvSpPr>
            <p:cNvPr id="541" name="Google Shape;541;p48"/>
            <p:cNvSpPr/>
            <p:nvPr/>
          </p:nvSpPr>
          <p:spPr>
            <a:xfrm flipH="1" rot="5400000">
              <a:off x="8286066" y="4459278"/>
              <a:ext cx="369338" cy="377201"/>
            </a:xfrm>
            <a:custGeom>
              <a:rect b="b" l="l" r="r" t="t"/>
              <a:pathLst>
                <a:path extrusionOk="0" h="48499" w="47488">
                  <a:moveTo>
                    <a:pt x="0" y="48499"/>
                  </a:moveTo>
                  <a:lnTo>
                    <a:pt x="0" y="0"/>
                  </a:lnTo>
                  <a:lnTo>
                    <a:pt x="47488" y="0"/>
                  </a:lnTo>
                </a:path>
              </a:pathLst>
            </a:custGeom>
            <a:noFill/>
            <a:ln cap="flat" cmpd="sng" w="28575">
              <a:solidFill>
                <a:schemeClr val="dk1"/>
              </a:solidFill>
              <a:prstDash val="solid"/>
              <a:round/>
              <a:headEnd len="med" w="med" type="none"/>
              <a:tailEnd len="med" w="med" type="none"/>
            </a:ln>
          </p:spPr>
        </p:sp>
      </p:grpSp>
      <p:sp>
        <p:nvSpPr>
          <p:cNvPr id="542" name="Google Shape;542;p48"/>
          <p:cNvSpPr txBox="1"/>
          <p:nvPr>
            <p:ph type="title"/>
          </p:nvPr>
        </p:nvSpPr>
        <p:spPr>
          <a:xfrm>
            <a:off x="713225" y="2226500"/>
            <a:ext cx="77175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Diagramme de classe</a:t>
            </a:r>
            <a:endParaRPr/>
          </a:p>
        </p:txBody>
      </p:sp>
      <p:sp>
        <p:nvSpPr>
          <p:cNvPr id="543" name="Google Shape;543;p48"/>
          <p:cNvSpPr txBox="1"/>
          <p:nvPr/>
        </p:nvSpPr>
        <p:spPr>
          <a:xfrm>
            <a:off x="4332075" y="1147350"/>
            <a:ext cx="2145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Didact Gothic"/>
                <a:ea typeface="Didact Gothic"/>
                <a:cs typeface="Didact Gothic"/>
                <a:sym typeface="Didact Gothic"/>
              </a:rPr>
              <a:t>07.2</a:t>
            </a:r>
            <a:endParaRPr>
              <a:latin typeface="Didact Gothic"/>
              <a:ea typeface="Didact Gothic"/>
              <a:cs typeface="Didact Gothic"/>
              <a:sym typeface="Didact Gothic"/>
            </a:endParaRPr>
          </a:p>
        </p:txBody>
      </p:sp>
      <p:sp>
        <p:nvSpPr>
          <p:cNvPr id="544" name="Google Shape;544;p48"/>
          <p:cNvSpPr txBox="1"/>
          <p:nvPr/>
        </p:nvSpPr>
        <p:spPr>
          <a:xfrm>
            <a:off x="8420225" y="4726875"/>
            <a:ext cx="7164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600">
                <a:solidFill>
                  <a:srgbClr val="FFFF00"/>
                </a:solidFill>
                <a:latin typeface="Didact Gothic"/>
                <a:ea typeface="Didact Gothic"/>
                <a:cs typeface="Didact Gothic"/>
                <a:sym typeface="Didact Gothic"/>
              </a:rPr>
              <a:t>22</a:t>
            </a:r>
            <a:endParaRPr sz="1900">
              <a:solidFill>
                <a:srgbClr val="FFFF00"/>
              </a:solidFill>
              <a:latin typeface="Didact Gothic"/>
              <a:ea typeface="Didact Gothic"/>
              <a:cs typeface="Didact Gothic"/>
              <a:sym typeface="Didact Gothic"/>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8" name="Shape 548"/>
        <p:cNvGrpSpPr/>
        <p:nvPr/>
      </p:nvGrpSpPr>
      <p:grpSpPr>
        <a:xfrm>
          <a:off x="0" y="0"/>
          <a:ext cx="0" cy="0"/>
          <a:chOff x="0" y="0"/>
          <a:chExt cx="0" cy="0"/>
        </a:xfrm>
      </p:grpSpPr>
      <p:sp>
        <p:nvSpPr>
          <p:cNvPr id="549" name="Google Shape;549;p49"/>
          <p:cNvSpPr txBox="1"/>
          <p:nvPr/>
        </p:nvSpPr>
        <p:spPr>
          <a:xfrm>
            <a:off x="8420225" y="4726875"/>
            <a:ext cx="7164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600">
                <a:solidFill>
                  <a:srgbClr val="FFFF00"/>
                </a:solidFill>
                <a:latin typeface="Didact Gothic"/>
                <a:ea typeface="Didact Gothic"/>
                <a:cs typeface="Didact Gothic"/>
                <a:sym typeface="Didact Gothic"/>
              </a:rPr>
              <a:t>23</a:t>
            </a:r>
            <a:endParaRPr sz="1900">
              <a:solidFill>
                <a:srgbClr val="FFFF00"/>
              </a:solidFill>
              <a:latin typeface="Didact Gothic"/>
              <a:ea typeface="Didact Gothic"/>
              <a:cs typeface="Didact Gothic"/>
              <a:sym typeface="Didact Gothic"/>
            </a:endParaRPr>
          </a:p>
        </p:txBody>
      </p:sp>
      <p:pic>
        <p:nvPicPr>
          <p:cNvPr id="550" name="Google Shape;550;p49"/>
          <p:cNvPicPr preferRelativeResize="0"/>
          <p:nvPr/>
        </p:nvPicPr>
        <p:blipFill>
          <a:blip r:embed="rId3">
            <a:alphaModFix/>
          </a:blip>
          <a:stretch>
            <a:fillRect/>
          </a:stretch>
        </p:blipFill>
        <p:spPr>
          <a:xfrm>
            <a:off x="1291553" y="0"/>
            <a:ext cx="6656294" cy="51435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54" name="Shape 554"/>
        <p:cNvGrpSpPr/>
        <p:nvPr/>
      </p:nvGrpSpPr>
      <p:grpSpPr>
        <a:xfrm>
          <a:off x="0" y="0"/>
          <a:ext cx="0" cy="0"/>
          <a:chOff x="0" y="0"/>
          <a:chExt cx="0" cy="0"/>
        </a:xfrm>
      </p:grpSpPr>
      <p:pic>
        <p:nvPicPr>
          <p:cNvPr id="555" name="Google Shape;555;p50"/>
          <p:cNvPicPr preferRelativeResize="0"/>
          <p:nvPr/>
        </p:nvPicPr>
        <p:blipFill rotWithShape="1">
          <a:blip r:embed="rId4">
            <a:alphaModFix/>
          </a:blip>
          <a:srcRect b="0" l="17109" r="17109" t="0"/>
          <a:stretch/>
        </p:blipFill>
        <p:spPr>
          <a:xfrm>
            <a:off x="3544525" y="1547550"/>
            <a:ext cx="2048400" cy="2048400"/>
          </a:xfrm>
          <a:prstGeom prst="ellipse">
            <a:avLst/>
          </a:prstGeom>
          <a:noFill/>
          <a:ln>
            <a:noFill/>
          </a:ln>
        </p:spPr>
      </p:pic>
      <p:sp>
        <p:nvSpPr>
          <p:cNvPr id="556" name="Google Shape;556;p50"/>
          <p:cNvSpPr/>
          <p:nvPr/>
        </p:nvSpPr>
        <p:spPr>
          <a:xfrm>
            <a:off x="3543321" y="1546334"/>
            <a:ext cx="2050800" cy="2050800"/>
          </a:xfrm>
          <a:prstGeom prst="ellipse">
            <a:avLst/>
          </a:prstGeom>
          <a:solidFill>
            <a:srgbClr val="030303">
              <a:alpha val="48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7" name="Google Shape;557;p50"/>
          <p:cNvGrpSpPr/>
          <p:nvPr/>
        </p:nvGrpSpPr>
        <p:grpSpPr>
          <a:xfrm>
            <a:off x="484635" y="310903"/>
            <a:ext cx="8174701" cy="4521644"/>
            <a:chOff x="484635" y="310903"/>
            <a:chExt cx="8174701" cy="4521644"/>
          </a:xfrm>
        </p:grpSpPr>
        <p:sp>
          <p:nvSpPr>
            <p:cNvPr id="558" name="Google Shape;558;p50"/>
            <p:cNvSpPr/>
            <p:nvPr/>
          </p:nvSpPr>
          <p:spPr>
            <a:xfrm>
              <a:off x="484635" y="310903"/>
              <a:ext cx="369338" cy="377201"/>
            </a:xfrm>
            <a:custGeom>
              <a:rect b="b" l="l" r="r" t="t"/>
              <a:pathLst>
                <a:path extrusionOk="0" h="48499" w="47488">
                  <a:moveTo>
                    <a:pt x="0" y="48499"/>
                  </a:moveTo>
                  <a:lnTo>
                    <a:pt x="0" y="0"/>
                  </a:lnTo>
                  <a:lnTo>
                    <a:pt x="47488" y="0"/>
                  </a:lnTo>
                </a:path>
              </a:pathLst>
            </a:custGeom>
            <a:noFill/>
            <a:ln cap="flat" cmpd="sng" w="28575">
              <a:solidFill>
                <a:schemeClr val="dk1"/>
              </a:solidFill>
              <a:prstDash val="solid"/>
              <a:round/>
              <a:headEnd len="med" w="med" type="none"/>
              <a:tailEnd len="med" w="med" type="none"/>
            </a:ln>
          </p:spPr>
        </p:sp>
        <p:sp>
          <p:nvSpPr>
            <p:cNvPr id="559" name="Google Shape;559;p50"/>
            <p:cNvSpPr/>
            <p:nvPr/>
          </p:nvSpPr>
          <p:spPr>
            <a:xfrm rot="-5400000">
              <a:off x="491410" y="4455353"/>
              <a:ext cx="369338" cy="377201"/>
            </a:xfrm>
            <a:custGeom>
              <a:rect b="b" l="l" r="r" t="t"/>
              <a:pathLst>
                <a:path extrusionOk="0" h="48499" w="47488">
                  <a:moveTo>
                    <a:pt x="0" y="48499"/>
                  </a:moveTo>
                  <a:lnTo>
                    <a:pt x="0" y="0"/>
                  </a:lnTo>
                  <a:lnTo>
                    <a:pt x="47488" y="0"/>
                  </a:lnTo>
                </a:path>
              </a:pathLst>
            </a:custGeom>
            <a:noFill/>
            <a:ln cap="flat" cmpd="sng" w="28575">
              <a:solidFill>
                <a:schemeClr val="dk1"/>
              </a:solidFill>
              <a:prstDash val="solid"/>
              <a:round/>
              <a:headEnd len="med" w="med" type="none"/>
              <a:tailEnd len="med" w="med" type="none"/>
            </a:ln>
          </p:spPr>
        </p:sp>
        <p:sp>
          <p:nvSpPr>
            <p:cNvPr id="560" name="Google Shape;560;p50"/>
            <p:cNvSpPr/>
            <p:nvPr/>
          </p:nvSpPr>
          <p:spPr>
            <a:xfrm flipH="1">
              <a:off x="8280691" y="310903"/>
              <a:ext cx="369338" cy="377201"/>
            </a:xfrm>
            <a:custGeom>
              <a:rect b="b" l="l" r="r" t="t"/>
              <a:pathLst>
                <a:path extrusionOk="0" h="48499" w="47488">
                  <a:moveTo>
                    <a:pt x="0" y="48499"/>
                  </a:moveTo>
                  <a:lnTo>
                    <a:pt x="0" y="0"/>
                  </a:lnTo>
                  <a:lnTo>
                    <a:pt x="47488" y="0"/>
                  </a:lnTo>
                </a:path>
              </a:pathLst>
            </a:custGeom>
            <a:noFill/>
            <a:ln cap="flat" cmpd="sng" w="28575">
              <a:solidFill>
                <a:schemeClr val="dk1"/>
              </a:solidFill>
              <a:prstDash val="solid"/>
              <a:round/>
              <a:headEnd len="med" w="med" type="none"/>
              <a:tailEnd len="med" w="med" type="none"/>
            </a:ln>
          </p:spPr>
        </p:sp>
        <p:sp>
          <p:nvSpPr>
            <p:cNvPr id="561" name="Google Shape;561;p50"/>
            <p:cNvSpPr/>
            <p:nvPr/>
          </p:nvSpPr>
          <p:spPr>
            <a:xfrm flipH="1" rot="5400000">
              <a:off x="8286066" y="4459278"/>
              <a:ext cx="369338" cy="377201"/>
            </a:xfrm>
            <a:custGeom>
              <a:rect b="b" l="l" r="r" t="t"/>
              <a:pathLst>
                <a:path extrusionOk="0" h="48499" w="47488">
                  <a:moveTo>
                    <a:pt x="0" y="48499"/>
                  </a:moveTo>
                  <a:lnTo>
                    <a:pt x="0" y="0"/>
                  </a:lnTo>
                  <a:lnTo>
                    <a:pt x="47488" y="0"/>
                  </a:lnTo>
                </a:path>
              </a:pathLst>
            </a:custGeom>
            <a:noFill/>
            <a:ln cap="flat" cmpd="sng" w="28575">
              <a:solidFill>
                <a:schemeClr val="dk1"/>
              </a:solidFill>
              <a:prstDash val="solid"/>
              <a:round/>
              <a:headEnd len="med" w="med" type="none"/>
              <a:tailEnd len="med" w="med" type="none"/>
            </a:ln>
          </p:spPr>
        </p:sp>
      </p:grpSp>
      <p:sp>
        <p:nvSpPr>
          <p:cNvPr id="562" name="Google Shape;562;p50"/>
          <p:cNvSpPr txBox="1"/>
          <p:nvPr>
            <p:ph type="title"/>
          </p:nvPr>
        </p:nvSpPr>
        <p:spPr>
          <a:xfrm>
            <a:off x="713250" y="2116450"/>
            <a:ext cx="77175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MAQUETTES</a:t>
            </a:r>
            <a:endParaRPr/>
          </a:p>
        </p:txBody>
      </p:sp>
      <p:grpSp>
        <p:nvGrpSpPr>
          <p:cNvPr id="563" name="Google Shape;563;p50"/>
          <p:cNvGrpSpPr/>
          <p:nvPr/>
        </p:nvGrpSpPr>
        <p:grpSpPr>
          <a:xfrm>
            <a:off x="3336475" y="1107112"/>
            <a:ext cx="2464500" cy="2683527"/>
            <a:chOff x="3341300" y="1120300"/>
            <a:chExt cx="2464500" cy="2683527"/>
          </a:xfrm>
        </p:grpSpPr>
        <p:sp>
          <p:nvSpPr>
            <p:cNvPr id="564" name="Google Shape;564;p50"/>
            <p:cNvSpPr/>
            <p:nvPr/>
          </p:nvSpPr>
          <p:spPr>
            <a:xfrm>
              <a:off x="3341300" y="1339627"/>
              <a:ext cx="2464500" cy="24642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50"/>
            <p:cNvSpPr/>
            <p:nvPr/>
          </p:nvSpPr>
          <p:spPr>
            <a:xfrm>
              <a:off x="4314466" y="1120300"/>
              <a:ext cx="518100" cy="5181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6" name="Google Shape;566;p50"/>
          <p:cNvSpPr txBox="1"/>
          <p:nvPr/>
        </p:nvSpPr>
        <p:spPr>
          <a:xfrm>
            <a:off x="4366475" y="1175850"/>
            <a:ext cx="591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Didact Gothic"/>
                <a:ea typeface="Didact Gothic"/>
                <a:cs typeface="Didact Gothic"/>
                <a:sym typeface="Didact Gothic"/>
              </a:rPr>
              <a:t>08</a:t>
            </a:r>
            <a:endParaRPr>
              <a:latin typeface="Didact Gothic"/>
              <a:ea typeface="Didact Gothic"/>
              <a:cs typeface="Didact Gothic"/>
              <a:sym typeface="Didact Gothic"/>
            </a:endParaRPr>
          </a:p>
        </p:txBody>
      </p:sp>
      <p:sp>
        <p:nvSpPr>
          <p:cNvPr id="567" name="Google Shape;567;p50"/>
          <p:cNvSpPr txBox="1"/>
          <p:nvPr/>
        </p:nvSpPr>
        <p:spPr>
          <a:xfrm>
            <a:off x="8420225" y="4726875"/>
            <a:ext cx="7164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600">
                <a:solidFill>
                  <a:srgbClr val="FFFF00"/>
                </a:solidFill>
                <a:latin typeface="Didact Gothic"/>
                <a:ea typeface="Didact Gothic"/>
                <a:cs typeface="Didact Gothic"/>
                <a:sym typeface="Didact Gothic"/>
              </a:rPr>
              <a:t>24</a:t>
            </a:r>
            <a:endParaRPr sz="1900">
              <a:solidFill>
                <a:srgbClr val="FFFF00"/>
              </a:solidFill>
              <a:latin typeface="Didact Gothic"/>
              <a:ea typeface="Didact Gothic"/>
              <a:cs typeface="Didact Gothic"/>
              <a:sym typeface="Didact Gothic"/>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D9D9"/>
        </a:solidFill>
      </p:bgPr>
    </p:bg>
    <p:spTree>
      <p:nvGrpSpPr>
        <p:cNvPr id="571" name="Shape 571"/>
        <p:cNvGrpSpPr/>
        <p:nvPr/>
      </p:nvGrpSpPr>
      <p:grpSpPr>
        <a:xfrm>
          <a:off x="0" y="0"/>
          <a:ext cx="0" cy="0"/>
          <a:chOff x="0" y="0"/>
          <a:chExt cx="0" cy="0"/>
        </a:xfrm>
      </p:grpSpPr>
      <p:sp>
        <p:nvSpPr>
          <p:cNvPr id="572" name="Google Shape;572;p51"/>
          <p:cNvSpPr txBox="1"/>
          <p:nvPr>
            <p:ph type="title"/>
          </p:nvPr>
        </p:nvSpPr>
        <p:spPr>
          <a:xfrm>
            <a:off x="713225" y="104100"/>
            <a:ext cx="7717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MOBILE</a:t>
            </a:r>
            <a:endParaRPr/>
          </a:p>
        </p:txBody>
      </p:sp>
      <p:pic>
        <p:nvPicPr>
          <p:cNvPr id="573" name="Google Shape;573;p51"/>
          <p:cNvPicPr preferRelativeResize="0"/>
          <p:nvPr/>
        </p:nvPicPr>
        <p:blipFill>
          <a:blip r:embed="rId3">
            <a:alphaModFix/>
          </a:blip>
          <a:stretch>
            <a:fillRect/>
          </a:stretch>
        </p:blipFill>
        <p:spPr>
          <a:xfrm>
            <a:off x="1085722" y="800900"/>
            <a:ext cx="1672380" cy="5143498"/>
          </a:xfrm>
          <a:prstGeom prst="rect">
            <a:avLst/>
          </a:prstGeom>
          <a:noFill/>
          <a:ln>
            <a:noFill/>
          </a:ln>
        </p:spPr>
      </p:pic>
      <p:pic>
        <p:nvPicPr>
          <p:cNvPr id="574" name="Google Shape;574;p51"/>
          <p:cNvPicPr preferRelativeResize="0"/>
          <p:nvPr/>
        </p:nvPicPr>
        <p:blipFill>
          <a:blip r:embed="rId4">
            <a:alphaModFix/>
          </a:blip>
          <a:stretch>
            <a:fillRect/>
          </a:stretch>
        </p:blipFill>
        <p:spPr>
          <a:xfrm>
            <a:off x="3761215" y="800900"/>
            <a:ext cx="1840461" cy="4161895"/>
          </a:xfrm>
          <a:prstGeom prst="rect">
            <a:avLst/>
          </a:prstGeom>
          <a:noFill/>
          <a:ln>
            <a:noFill/>
          </a:ln>
        </p:spPr>
      </p:pic>
      <p:pic>
        <p:nvPicPr>
          <p:cNvPr id="575" name="Google Shape;575;p51"/>
          <p:cNvPicPr preferRelativeResize="0"/>
          <p:nvPr/>
        </p:nvPicPr>
        <p:blipFill>
          <a:blip r:embed="rId5">
            <a:alphaModFix/>
          </a:blip>
          <a:stretch>
            <a:fillRect/>
          </a:stretch>
        </p:blipFill>
        <p:spPr>
          <a:xfrm>
            <a:off x="6796450" y="800900"/>
            <a:ext cx="1840461" cy="4161895"/>
          </a:xfrm>
          <a:prstGeom prst="rect">
            <a:avLst/>
          </a:prstGeom>
          <a:noFill/>
          <a:ln>
            <a:noFill/>
          </a:ln>
        </p:spPr>
      </p:pic>
      <p:sp>
        <p:nvSpPr>
          <p:cNvPr id="576" name="Google Shape;576;p51"/>
          <p:cNvSpPr txBox="1"/>
          <p:nvPr/>
        </p:nvSpPr>
        <p:spPr>
          <a:xfrm>
            <a:off x="8420225" y="4726875"/>
            <a:ext cx="7164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600">
                <a:latin typeface="Didact Gothic"/>
                <a:ea typeface="Didact Gothic"/>
                <a:cs typeface="Didact Gothic"/>
                <a:sym typeface="Didact Gothic"/>
              </a:rPr>
              <a:t>25</a:t>
            </a:r>
            <a:endParaRPr sz="1900">
              <a:latin typeface="Didact Gothic"/>
              <a:ea typeface="Didact Gothic"/>
              <a:cs typeface="Didact Gothic"/>
              <a:sym typeface="Didact Gothic"/>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D9D9"/>
        </a:solidFill>
      </p:bgPr>
    </p:bg>
    <p:spTree>
      <p:nvGrpSpPr>
        <p:cNvPr id="580" name="Shape 580"/>
        <p:cNvGrpSpPr/>
        <p:nvPr/>
      </p:nvGrpSpPr>
      <p:grpSpPr>
        <a:xfrm>
          <a:off x="0" y="0"/>
          <a:ext cx="0" cy="0"/>
          <a:chOff x="0" y="0"/>
          <a:chExt cx="0" cy="0"/>
        </a:xfrm>
      </p:grpSpPr>
      <p:pic>
        <p:nvPicPr>
          <p:cNvPr id="581" name="Google Shape;581;p52"/>
          <p:cNvPicPr preferRelativeResize="0"/>
          <p:nvPr/>
        </p:nvPicPr>
        <p:blipFill>
          <a:blip r:embed="rId3">
            <a:alphaModFix/>
          </a:blip>
          <a:stretch>
            <a:fillRect/>
          </a:stretch>
        </p:blipFill>
        <p:spPr>
          <a:xfrm>
            <a:off x="152400" y="1147550"/>
            <a:ext cx="2630464" cy="3878907"/>
          </a:xfrm>
          <a:prstGeom prst="rect">
            <a:avLst/>
          </a:prstGeom>
          <a:noFill/>
          <a:ln>
            <a:noFill/>
          </a:ln>
        </p:spPr>
      </p:pic>
      <p:pic>
        <p:nvPicPr>
          <p:cNvPr id="582" name="Google Shape;582;p52"/>
          <p:cNvPicPr preferRelativeResize="0"/>
          <p:nvPr/>
        </p:nvPicPr>
        <p:blipFill>
          <a:blip r:embed="rId4">
            <a:alphaModFix/>
          </a:blip>
          <a:stretch>
            <a:fillRect/>
          </a:stretch>
        </p:blipFill>
        <p:spPr>
          <a:xfrm>
            <a:off x="2935264" y="1147550"/>
            <a:ext cx="3117734" cy="3878900"/>
          </a:xfrm>
          <a:prstGeom prst="rect">
            <a:avLst/>
          </a:prstGeom>
          <a:noFill/>
          <a:ln>
            <a:noFill/>
          </a:ln>
        </p:spPr>
      </p:pic>
      <p:pic>
        <p:nvPicPr>
          <p:cNvPr id="583" name="Google Shape;583;p52"/>
          <p:cNvPicPr preferRelativeResize="0"/>
          <p:nvPr/>
        </p:nvPicPr>
        <p:blipFill>
          <a:blip r:embed="rId5">
            <a:alphaModFix/>
          </a:blip>
          <a:stretch>
            <a:fillRect/>
          </a:stretch>
        </p:blipFill>
        <p:spPr>
          <a:xfrm>
            <a:off x="6162948" y="1147550"/>
            <a:ext cx="2786202" cy="2286644"/>
          </a:xfrm>
          <a:prstGeom prst="rect">
            <a:avLst/>
          </a:prstGeom>
          <a:noFill/>
          <a:ln>
            <a:noFill/>
          </a:ln>
        </p:spPr>
      </p:pic>
      <p:sp>
        <p:nvSpPr>
          <p:cNvPr id="584" name="Google Shape;584;p52"/>
          <p:cNvSpPr txBox="1"/>
          <p:nvPr>
            <p:ph type="title"/>
          </p:nvPr>
        </p:nvSpPr>
        <p:spPr>
          <a:xfrm>
            <a:off x="713225" y="104100"/>
            <a:ext cx="7717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WEB/JAVA</a:t>
            </a:r>
            <a:endParaRPr/>
          </a:p>
        </p:txBody>
      </p:sp>
      <p:sp>
        <p:nvSpPr>
          <p:cNvPr id="585" name="Google Shape;585;p52"/>
          <p:cNvSpPr txBox="1"/>
          <p:nvPr/>
        </p:nvSpPr>
        <p:spPr>
          <a:xfrm>
            <a:off x="8420225" y="4726875"/>
            <a:ext cx="7164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600">
                <a:latin typeface="Didact Gothic"/>
                <a:ea typeface="Didact Gothic"/>
                <a:cs typeface="Didact Gothic"/>
                <a:sym typeface="Didact Gothic"/>
              </a:rPr>
              <a:t>26</a:t>
            </a:r>
            <a:endParaRPr sz="1900">
              <a:latin typeface="Didact Gothic"/>
              <a:ea typeface="Didact Gothic"/>
              <a:cs typeface="Didact Gothic"/>
              <a:sym typeface="Didact Gothic"/>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9" name="Shape 589"/>
        <p:cNvGrpSpPr/>
        <p:nvPr/>
      </p:nvGrpSpPr>
      <p:grpSpPr>
        <a:xfrm>
          <a:off x="0" y="0"/>
          <a:ext cx="0" cy="0"/>
          <a:chOff x="0" y="0"/>
          <a:chExt cx="0" cy="0"/>
        </a:xfrm>
      </p:grpSpPr>
      <p:sp>
        <p:nvSpPr>
          <p:cNvPr id="590" name="Google Shape;590;p53"/>
          <p:cNvSpPr txBox="1"/>
          <p:nvPr>
            <p:ph idx="1" type="subTitle"/>
          </p:nvPr>
        </p:nvSpPr>
        <p:spPr>
          <a:xfrm>
            <a:off x="1397750" y="982900"/>
            <a:ext cx="6426600" cy="325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400"/>
              <a:t>Meme IU pour le web et java ?</a:t>
            </a:r>
            <a:endParaRPr sz="3400"/>
          </a:p>
          <a:p>
            <a:pPr indent="0" lvl="0" marL="0" rtl="0" algn="ctr">
              <a:spcBef>
                <a:spcPts val="0"/>
              </a:spcBef>
              <a:spcAft>
                <a:spcPts val="0"/>
              </a:spcAft>
              <a:buNone/>
            </a:pPr>
            <a:r>
              <a:rPr lang="en" sz="3400"/>
              <a:t>Pourquoi?</a:t>
            </a:r>
            <a:endParaRPr sz="3400"/>
          </a:p>
        </p:txBody>
      </p:sp>
      <p:sp>
        <p:nvSpPr>
          <p:cNvPr id="591" name="Google Shape;591;p53"/>
          <p:cNvSpPr txBox="1"/>
          <p:nvPr/>
        </p:nvSpPr>
        <p:spPr>
          <a:xfrm>
            <a:off x="8420225" y="4726875"/>
            <a:ext cx="7164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600">
                <a:latin typeface="Didact Gothic"/>
                <a:ea typeface="Didact Gothic"/>
                <a:cs typeface="Didact Gothic"/>
                <a:sym typeface="Didact Gothic"/>
              </a:rPr>
              <a:t>27</a:t>
            </a:r>
            <a:endParaRPr sz="1900">
              <a:latin typeface="Didact Gothic"/>
              <a:ea typeface="Didact Gothic"/>
              <a:cs typeface="Didact Gothic"/>
              <a:sym typeface="Didact Gothic"/>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5" name="Shape 595"/>
        <p:cNvGrpSpPr/>
        <p:nvPr/>
      </p:nvGrpSpPr>
      <p:grpSpPr>
        <a:xfrm>
          <a:off x="0" y="0"/>
          <a:ext cx="0" cy="0"/>
          <a:chOff x="0" y="0"/>
          <a:chExt cx="0" cy="0"/>
        </a:xfrm>
      </p:grpSpPr>
      <p:sp>
        <p:nvSpPr>
          <p:cNvPr id="596" name="Google Shape;596;p54"/>
          <p:cNvSpPr txBox="1"/>
          <p:nvPr>
            <p:ph idx="4294967295" type="title"/>
          </p:nvPr>
        </p:nvSpPr>
        <p:spPr>
          <a:xfrm>
            <a:off x="713225" y="82300"/>
            <a:ext cx="7717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Discord web vs desktop</a:t>
            </a:r>
            <a:endParaRPr/>
          </a:p>
        </p:txBody>
      </p:sp>
      <p:pic>
        <p:nvPicPr>
          <p:cNvPr id="597" name="Google Shape;597;p54"/>
          <p:cNvPicPr preferRelativeResize="0"/>
          <p:nvPr/>
        </p:nvPicPr>
        <p:blipFill>
          <a:blip r:embed="rId3">
            <a:alphaModFix/>
          </a:blip>
          <a:stretch>
            <a:fillRect/>
          </a:stretch>
        </p:blipFill>
        <p:spPr>
          <a:xfrm>
            <a:off x="380925" y="1518625"/>
            <a:ext cx="4649952" cy="2615601"/>
          </a:xfrm>
          <a:prstGeom prst="rect">
            <a:avLst/>
          </a:prstGeom>
          <a:noFill/>
          <a:ln>
            <a:noFill/>
          </a:ln>
        </p:spPr>
      </p:pic>
      <p:pic>
        <p:nvPicPr>
          <p:cNvPr id="598" name="Google Shape;598;p54"/>
          <p:cNvPicPr preferRelativeResize="0"/>
          <p:nvPr/>
        </p:nvPicPr>
        <p:blipFill>
          <a:blip r:embed="rId4">
            <a:alphaModFix/>
          </a:blip>
          <a:stretch>
            <a:fillRect/>
          </a:stretch>
        </p:blipFill>
        <p:spPr>
          <a:xfrm>
            <a:off x="5317950" y="1535275"/>
            <a:ext cx="3593701" cy="2582300"/>
          </a:xfrm>
          <a:prstGeom prst="rect">
            <a:avLst/>
          </a:prstGeom>
          <a:noFill/>
          <a:ln>
            <a:noFill/>
          </a:ln>
        </p:spPr>
      </p:pic>
      <p:sp>
        <p:nvSpPr>
          <p:cNvPr id="599" name="Google Shape;599;p54"/>
          <p:cNvSpPr txBox="1"/>
          <p:nvPr>
            <p:ph idx="4294967295" type="title"/>
          </p:nvPr>
        </p:nvSpPr>
        <p:spPr>
          <a:xfrm>
            <a:off x="380925" y="860975"/>
            <a:ext cx="4650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web</a:t>
            </a:r>
            <a:endParaRPr/>
          </a:p>
        </p:txBody>
      </p:sp>
      <p:sp>
        <p:nvSpPr>
          <p:cNvPr id="600" name="Google Shape;600;p54"/>
          <p:cNvSpPr txBox="1"/>
          <p:nvPr>
            <p:ph idx="4294967295" type="title"/>
          </p:nvPr>
        </p:nvSpPr>
        <p:spPr>
          <a:xfrm>
            <a:off x="5317950" y="860975"/>
            <a:ext cx="35937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desktop</a:t>
            </a:r>
            <a:endParaRPr/>
          </a:p>
        </p:txBody>
      </p:sp>
      <p:sp>
        <p:nvSpPr>
          <p:cNvPr id="601" name="Google Shape;601;p54"/>
          <p:cNvSpPr txBox="1"/>
          <p:nvPr/>
        </p:nvSpPr>
        <p:spPr>
          <a:xfrm>
            <a:off x="8420225" y="4726875"/>
            <a:ext cx="7164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600">
                <a:latin typeface="Didact Gothic"/>
                <a:ea typeface="Didact Gothic"/>
                <a:cs typeface="Didact Gothic"/>
                <a:sym typeface="Didact Gothic"/>
              </a:rPr>
              <a:t>28</a:t>
            </a:r>
            <a:endParaRPr sz="1900">
              <a:latin typeface="Didact Gothic"/>
              <a:ea typeface="Didact Gothic"/>
              <a:cs typeface="Didact Gothic"/>
              <a:sym typeface="Didact Gothic"/>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5" name="Shape 605"/>
        <p:cNvGrpSpPr/>
        <p:nvPr/>
      </p:nvGrpSpPr>
      <p:grpSpPr>
        <a:xfrm>
          <a:off x="0" y="0"/>
          <a:ext cx="0" cy="0"/>
          <a:chOff x="0" y="0"/>
          <a:chExt cx="0" cy="0"/>
        </a:xfrm>
      </p:grpSpPr>
      <p:sp>
        <p:nvSpPr>
          <p:cNvPr id="606" name="Google Shape;606;p55"/>
          <p:cNvSpPr txBox="1"/>
          <p:nvPr>
            <p:ph idx="4294967295" type="title"/>
          </p:nvPr>
        </p:nvSpPr>
        <p:spPr>
          <a:xfrm>
            <a:off x="713225" y="82300"/>
            <a:ext cx="7717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Spotify</a:t>
            </a:r>
            <a:r>
              <a:rPr lang="en"/>
              <a:t> web vs desktop</a:t>
            </a:r>
            <a:endParaRPr/>
          </a:p>
        </p:txBody>
      </p:sp>
      <p:sp>
        <p:nvSpPr>
          <p:cNvPr id="607" name="Google Shape;607;p55"/>
          <p:cNvSpPr txBox="1"/>
          <p:nvPr>
            <p:ph idx="4294967295" type="title"/>
          </p:nvPr>
        </p:nvSpPr>
        <p:spPr>
          <a:xfrm>
            <a:off x="380925" y="860975"/>
            <a:ext cx="4650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web</a:t>
            </a:r>
            <a:endParaRPr/>
          </a:p>
        </p:txBody>
      </p:sp>
      <p:sp>
        <p:nvSpPr>
          <p:cNvPr id="608" name="Google Shape;608;p55"/>
          <p:cNvSpPr txBox="1"/>
          <p:nvPr>
            <p:ph idx="4294967295" type="title"/>
          </p:nvPr>
        </p:nvSpPr>
        <p:spPr>
          <a:xfrm>
            <a:off x="5317950" y="860975"/>
            <a:ext cx="35937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desktop</a:t>
            </a:r>
            <a:endParaRPr/>
          </a:p>
        </p:txBody>
      </p:sp>
      <p:pic>
        <p:nvPicPr>
          <p:cNvPr id="609" name="Google Shape;609;p55"/>
          <p:cNvPicPr preferRelativeResize="0"/>
          <p:nvPr/>
        </p:nvPicPr>
        <p:blipFill>
          <a:blip r:embed="rId3">
            <a:alphaModFix/>
          </a:blip>
          <a:stretch>
            <a:fillRect/>
          </a:stretch>
        </p:blipFill>
        <p:spPr>
          <a:xfrm>
            <a:off x="152400" y="1586075"/>
            <a:ext cx="4592198" cy="2790474"/>
          </a:xfrm>
          <a:prstGeom prst="rect">
            <a:avLst/>
          </a:prstGeom>
          <a:noFill/>
          <a:ln>
            <a:noFill/>
          </a:ln>
        </p:spPr>
      </p:pic>
      <p:pic>
        <p:nvPicPr>
          <p:cNvPr id="610" name="Google Shape;610;p55"/>
          <p:cNvPicPr preferRelativeResize="0"/>
          <p:nvPr/>
        </p:nvPicPr>
        <p:blipFill>
          <a:blip r:embed="rId4">
            <a:alphaModFix/>
          </a:blip>
          <a:stretch>
            <a:fillRect/>
          </a:stretch>
        </p:blipFill>
        <p:spPr>
          <a:xfrm>
            <a:off x="4837450" y="1586075"/>
            <a:ext cx="4154151" cy="2518951"/>
          </a:xfrm>
          <a:prstGeom prst="rect">
            <a:avLst/>
          </a:prstGeom>
          <a:noFill/>
          <a:ln>
            <a:noFill/>
          </a:ln>
        </p:spPr>
      </p:pic>
      <p:sp>
        <p:nvSpPr>
          <p:cNvPr id="611" name="Google Shape;611;p55"/>
          <p:cNvSpPr txBox="1"/>
          <p:nvPr/>
        </p:nvSpPr>
        <p:spPr>
          <a:xfrm>
            <a:off x="8420225" y="4726875"/>
            <a:ext cx="7164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600">
                <a:latin typeface="Didact Gothic"/>
                <a:ea typeface="Didact Gothic"/>
                <a:cs typeface="Didact Gothic"/>
                <a:sym typeface="Didact Gothic"/>
              </a:rPr>
              <a:t>29</a:t>
            </a:r>
            <a:endParaRPr sz="1900">
              <a:latin typeface="Didact Gothic"/>
              <a:ea typeface="Didact Gothic"/>
              <a:cs typeface="Didact Gothic"/>
              <a:sym typeface="Didact Gothic"/>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26" name="Shape 226"/>
        <p:cNvGrpSpPr/>
        <p:nvPr/>
      </p:nvGrpSpPr>
      <p:grpSpPr>
        <a:xfrm>
          <a:off x="0" y="0"/>
          <a:ext cx="0" cy="0"/>
          <a:chOff x="0" y="0"/>
          <a:chExt cx="0" cy="0"/>
        </a:xfrm>
      </p:grpSpPr>
      <p:sp>
        <p:nvSpPr>
          <p:cNvPr id="227" name="Google Shape;227;p29"/>
          <p:cNvSpPr txBox="1"/>
          <p:nvPr>
            <p:ph idx="4" type="title"/>
          </p:nvPr>
        </p:nvSpPr>
        <p:spPr>
          <a:xfrm flipH="1">
            <a:off x="1286137" y="1339550"/>
            <a:ext cx="1804800" cy="33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Introduction</a:t>
            </a:r>
            <a:endParaRPr sz="1300"/>
          </a:p>
        </p:txBody>
      </p:sp>
      <p:sp>
        <p:nvSpPr>
          <p:cNvPr id="228" name="Google Shape;228;p29"/>
          <p:cNvSpPr txBox="1"/>
          <p:nvPr>
            <p:ph type="title"/>
          </p:nvPr>
        </p:nvSpPr>
        <p:spPr>
          <a:xfrm>
            <a:off x="713225" y="387100"/>
            <a:ext cx="771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TABLE DE CONTENU</a:t>
            </a:r>
            <a:endParaRPr/>
          </a:p>
        </p:txBody>
      </p:sp>
      <p:sp>
        <p:nvSpPr>
          <p:cNvPr id="229" name="Google Shape;229;p29"/>
          <p:cNvSpPr/>
          <p:nvPr/>
        </p:nvSpPr>
        <p:spPr>
          <a:xfrm>
            <a:off x="773675" y="1296600"/>
            <a:ext cx="545700" cy="5727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29"/>
          <p:cNvSpPr txBox="1"/>
          <p:nvPr>
            <p:ph idx="3" type="title"/>
          </p:nvPr>
        </p:nvSpPr>
        <p:spPr>
          <a:xfrm flipH="1">
            <a:off x="809977" y="1328236"/>
            <a:ext cx="473100" cy="509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500"/>
              <a:t>01</a:t>
            </a:r>
            <a:endParaRPr sz="1500"/>
          </a:p>
        </p:txBody>
      </p:sp>
      <p:sp>
        <p:nvSpPr>
          <p:cNvPr id="231" name="Google Shape;231;p29"/>
          <p:cNvSpPr txBox="1"/>
          <p:nvPr>
            <p:ph idx="4" type="title"/>
          </p:nvPr>
        </p:nvSpPr>
        <p:spPr>
          <a:xfrm flipH="1">
            <a:off x="1313825" y="3847425"/>
            <a:ext cx="2247300" cy="33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Problématique</a:t>
            </a:r>
            <a:endParaRPr sz="1300"/>
          </a:p>
        </p:txBody>
      </p:sp>
      <p:sp>
        <p:nvSpPr>
          <p:cNvPr id="232" name="Google Shape;232;p29"/>
          <p:cNvSpPr/>
          <p:nvPr/>
        </p:nvSpPr>
        <p:spPr>
          <a:xfrm>
            <a:off x="773675" y="2093950"/>
            <a:ext cx="545700" cy="5727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29"/>
          <p:cNvSpPr txBox="1"/>
          <p:nvPr>
            <p:ph idx="3" type="title"/>
          </p:nvPr>
        </p:nvSpPr>
        <p:spPr>
          <a:xfrm flipH="1">
            <a:off x="809977" y="2125586"/>
            <a:ext cx="473100" cy="509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500"/>
              <a:t>02</a:t>
            </a:r>
            <a:endParaRPr sz="1500"/>
          </a:p>
        </p:txBody>
      </p:sp>
      <p:sp>
        <p:nvSpPr>
          <p:cNvPr id="234" name="Google Shape;234;p29"/>
          <p:cNvSpPr txBox="1"/>
          <p:nvPr>
            <p:ph idx="4" type="title"/>
          </p:nvPr>
        </p:nvSpPr>
        <p:spPr>
          <a:xfrm flipH="1">
            <a:off x="1286075" y="2118067"/>
            <a:ext cx="1693200" cy="33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Etude de l’existant</a:t>
            </a:r>
            <a:endParaRPr sz="1400"/>
          </a:p>
        </p:txBody>
      </p:sp>
      <p:sp>
        <p:nvSpPr>
          <p:cNvPr id="235" name="Google Shape;235;p29"/>
          <p:cNvSpPr/>
          <p:nvPr/>
        </p:nvSpPr>
        <p:spPr>
          <a:xfrm>
            <a:off x="773675" y="2891263"/>
            <a:ext cx="545700" cy="5727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29"/>
          <p:cNvSpPr txBox="1"/>
          <p:nvPr>
            <p:ph idx="3" type="title"/>
          </p:nvPr>
        </p:nvSpPr>
        <p:spPr>
          <a:xfrm flipH="1">
            <a:off x="809977" y="2922899"/>
            <a:ext cx="473100" cy="509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500"/>
              <a:t>03</a:t>
            </a:r>
            <a:endParaRPr sz="1500"/>
          </a:p>
        </p:txBody>
      </p:sp>
      <p:sp>
        <p:nvSpPr>
          <p:cNvPr id="237" name="Google Shape;237;p29"/>
          <p:cNvSpPr txBox="1"/>
          <p:nvPr>
            <p:ph idx="4" type="title"/>
          </p:nvPr>
        </p:nvSpPr>
        <p:spPr>
          <a:xfrm flipH="1">
            <a:off x="1322375" y="2925017"/>
            <a:ext cx="1693200" cy="33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Critique de l’existant</a:t>
            </a:r>
            <a:endParaRPr sz="1400"/>
          </a:p>
        </p:txBody>
      </p:sp>
      <p:sp>
        <p:nvSpPr>
          <p:cNvPr id="238" name="Google Shape;238;p29"/>
          <p:cNvSpPr/>
          <p:nvPr/>
        </p:nvSpPr>
        <p:spPr>
          <a:xfrm>
            <a:off x="809975" y="3720275"/>
            <a:ext cx="545700" cy="5727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29"/>
          <p:cNvSpPr txBox="1"/>
          <p:nvPr>
            <p:ph idx="3" type="title"/>
          </p:nvPr>
        </p:nvSpPr>
        <p:spPr>
          <a:xfrm flipH="1">
            <a:off x="846277" y="3751911"/>
            <a:ext cx="473100" cy="509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500"/>
              <a:t>04</a:t>
            </a:r>
            <a:endParaRPr sz="1500"/>
          </a:p>
        </p:txBody>
      </p:sp>
      <p:sp>
        <p:nvSpPr>
          <p:cNvPr id="240" name="Google Shape;240;p29"/>
          <p:cNvSpPr txBox="1"/>
          <p:nvPr>
            <p:ph idx="4" type="title"/>
          </p:nvPr>
        </p:nvSpPr>
        <p:spPr>
          <a:xfrm flipH="1">
            <a:off x="3843775" y="1294967"/>
            <a:ext cx="1693200" cy="33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Solutions</a:t>
            </a:r>
            <a:endParaRPr sz="1400"/>
          </a:p>
          <a:p>
            <a:pPr indent="0" lvl="0" marL="0" rtl="0" algn="l">
              <a:spcBef>
                <a:spcPts val="0"/>
              </a:spcBef>
              <a:spcAft>
                <a:spcPts val="0"/>
              </a:spcAft>
              <a:buNone/>
            </a:pPr>
            <a:r>
              <a:rPr lang="en" sz="1400"/>
              <a:t>proposées</a:t>
            </a:r>
            <a:endParaRPr sz="1400"/>
          </a:p>
        </p:txBody>
      </p:sp>
      <p:sp>
        <p:nvSpPr>
          <p:cNvPr id="241" name="Google Shape;241;p29"/>
          <p:cNvSpPr/>
          <p:nvPr/>
        </p:nvSpPr>
        <p:spPr>
          <a:xfrm>
            <a:off x="3255175" y="1328225"/>
            <a:ext cx="545700" cy="5727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29"/>
          <p:cNvSpPr txBox="1"/>
          <p:nvPr>
            <p:ph idx="3" type="title"/>
          </p:nvPr>
        </p:nvSpPr>
        <p:spPr>
          <a:xfrm flipH="1">
            <a:off x="3268902" y="1331761"/>
            <a:ext cx="473100" cy="509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500"/>
              <a:t>05</a:t>
            </a:r>
            <a:endParaRPr sz="1500"/>
          </a:p>
        </p:txBody>
      </p:sp>
      <p:sp>
        <p:nvSpPr>
          <p:cNvPr id="243" name="Google Shape;243;p29"/>
          <p:cNvSpPr txBox="1"/>
          <p:nvPr>
            <p:ph idx="4" type="title"/>
          </p:nvPr>
        </p:nvSpPr>
        <p:spPr>
          <a:xfrm flipH="1">
            <a:off x="3814602" y="2168525"/>
            <a:ext cx="2054700" cy="33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Spécification </a:t>
            </a:r>
            <a:r>
              <a:rPr lang="en" sz="1400"/>
              <a:t>fonctionnelles</a:t>
            </a:r>
            <a:endParaRPr sz="1400"/>
          </a:p>
        </p:txBody>
      </p:sp>
      <p:sp>
        <p:nvSpPr>
          <p:cNvPr id="244" name="Google Shape;244;p29"/>
          <p:cNvSpPr/>
          <p:nvPr/>
        </p:nvSpPr>
        <p:spPr>
          <a:xfrm>
            <a:off x="3255175" y="2125575"/>
            <a:ext cx="545700" cy="5727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29"/>
          <p:cNvSpPr txBox="1"/>
          <p:nvPr>
            <p:ph idx="3" type="title"/>
          </p:nvPr>
        </p:nvSpPr>
        <p:spPr>
          <a:xfrm flipH="1">
            <a:off x="3291464" y="2157236"/>
            <a:ext cx="473100" cy="509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500"/>
              <a:t>06</a:t>
            </a:r>
            <a:endParaRPr sz="1500"/>
          </a:p>
        </p:txBody>
      </p:sp>
      <p:sp>
        <p:nvSpPr>
          <p:cNvPr id="246" name="Google Shape;246;p29"/>
          <p:cNvSpPr txBox="1"/>
          <p:nvPr>
            <p:ph idx="4" type="title"/>
          </p:nvPr>
        </p:nvSpPr>
        <p:spPr>
          <a:xfrm flipH="1">
            <a:off x="6688450" y="1359842"/>
            <a:ext cx="1693200" cy="33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Stratégie marketing</a:t>
            </a:r>
            <a:endParaRPr sz="1400"/>
          </a:p>
        </p:txBody>
      </p:sp>
      <p:sp>
        <p:nvSpPr>
          <p:cNvPr id="247" name="Google Shape;247;p29"/>
          <p:cNvSpPr/>
          <p:nvPr/>
        </p:nvSpPr>
        <p:spPr>
          <a:xfrm>
            <a:off x="6099850" y="1328225"/>
            <a:ext cx="545700" cy="5727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29"/>
          <p:cNvSpPr txBox="1"/>
          <p:nvPr>
            <p:ph idx="3" type="title"/>
          </p:nvPr>
        </p:nvSpPr>
        <p:spPr>
          <a:xfrm flipH="1">
            <a:off x="6136152" y="1359861"/>
            <a:ext cx="473100" cy="509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500"/>
              <a:t>09</a:t>
            </a:r>
            <a:endParaRPr sz="1500"/>
          </a:p>
        </p:txBody>
      </p:sp>
      <p:sp>
        <p:nvSpPr>
          <p:cNvPr id="249" name="Google Shape;249;p29"/>
          <p:cNvSpPr txBox="1"/>
          <p:nvPr>
            <p:ph idx="4" type="title"/>
          </p:nvPr>
        </p:nvSpPr>
        <p:spPr>
          <a:xfrm flipH="1">
            <a:off x="6688450" y="2244717"/>
            <a:ext cx="1693200" cy="33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Conclusion</a:t>
            </a:r>
            <a:endParaRPr sz="1400"/>
          </a:p>
        </p:txBody>
      </p:sp>
      <p:sp>
        <p:nvSpPr>
          <p:cNvPr id="250" name="Google Shape;250;p29"/>
          <p:cNvSpPr/>
          <p:nvPr/>
        </p:nvSpPr>
        <p:spPr>
          <a:xfrm>
            <a:off x="6099850" y="2125575"/>
            <a:ext cx="545700" cy="5727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29"/>
          <p:cNvSpPr txBox="1"/>
          <p:nvPr>
            <p:ph idx="3" type="title"/>
          </p:nvPr>
        </p:nvSpPr>
        <p:spPr>
          <a:xfrm flipH="1">
            <a:off x="6136152" y="2157211"/>
            <a:ext cx="473100" cy="509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500"/>
              <a:t>10</a:t>
            </a:r>
            <a:endParaRPr sz="1500"/>
          </a:p>
        </p:txBody>
      </p:sp>
      <p:sp>
        <p:nvSpPr>
          <p:cNvPr id="252" name="Google Shape;252;p29"/>
          <p:cNvSpPr txBox="1"/>
          <p:nvPr>
            <p:ph idx="4" type="title"/>
          </p:nvPr>
        </p:nvSpPr>
        <p:spPr>
          <a:xfrm flipH="1">
            <a:off x="3843850" y="3042075"/>
            <a:ext cx="1944600" cy="33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Diagrammes</a:t>
            </a:r>
            <a:endParaRPr sz="1400"/>
          </a:p>
        </p:txBody>
      </p:sp>
      <p:sp>
        <p:nvSpPr>
          <p:cNvPr id="253" name="Google Shape;253;p29"/>
          <p:cNvSpPr/>
          <p:nvPr/>
        </p:nvSpPr>
        <p:spPr>
          <a:xfrm>
            <a:off x="3255175" y="2922925"/>
            <a:ext cx="545700" cy="5727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29"/>
          <p:cNvSpPr txBox="1"/>
          <p:nvPr>
            <p:ph idx="3" type="title"/>
          </p:nvPr>
        </p:nvSpPr>
        <p:spPr>
          <a:xfrm flipH="1">
            <a:off x="3291477" y="2954561"/>
            <a:ext cx="473100" cy="509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500"/>
              <a:t>07</a:t>
            </a:r>
            <a:endParaRPr sz="1500"/>
          </a:p>
        </p:txBody>
      </p:sp>
      <p:sp>
        <p:nvSpPr>
          <p:cNvPr id="255" name="Google Shape;255;p29"/>
          <p:cNvSpPr txBox="1"/>
          <p:nvPr>
            <p:ph idx="4" type="title"/>
          </p:nvPr>
        </p:nvSpPr>
        <p:spPr>
          <a:xfrm flipH="1">
            <a:off x="3843675" y="3763225"/>
            <a:ext cx="2170500" cy="731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Maquettes des interfaces</a:t>
            </a:r>
            <a:endParaRPr sz="1400"/>
          </a:p>
        </p:txBody>
      </p:sp>
      <p:sp>
        <p:nvSpPr>
          <p:cNvPr id="256" name="Google Shape;256;p29"/>
          <p:cNvSpPr/>
          <p:nvPr/>
        </p:nvSpPr>
        <p:spPr>
          <a:xfrm>
            <a:off x="3255175" y="3720275"/>
            <a:ext cx="545700" cy="5727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29"/>
          <p:cNvSpPr txBox="1"/>
          <p:nvPr>
            <p:ph idx="3" type="title"/>
          </p:nvPr>
        </p:nvSpPr>
        <p:spPr>
          <a:xfrm flipH="1">
            <a:off x="3291477" y="3751911"/>
            <a:ext cx="473100" cy="509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500"/>
              <a:t>08</a:t>
            </a:r>
            <a:endParaRPr sz="15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5" name="Shape 615"/>
        <p:cNvGrpSpPr/>
        <p:nvPr/>
      </p:nvGrpSpPr>
      <p:grpSpPr>
        <a:xfrm>
          <a:off x="0" y="0"/>
          <a:ext cx="0" cy="0"/>
          <a:chOff x="0" y="0"/>
          <a:chExt cx="0" cy="0"/>
        </a:xfrm>
      </p:grpSpPr>
      <p:sp>
        <p:nvSpPr>
          <p:cNvPr id="616" name="Google Shape;616;p56"/>
          <p:cNvSpPr txBox="1"/>
          <p:nvPr>
            <p:ph idx="4294967295" type="title"/>
          </p:nvPr>
        </p:nvSpPr>
        <p:spPr>
          <a:xfrm>
            <a:off x="713225" y="82300"/>
            <a:ext cx="7717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Microsoft word</a:t>
            </a:r>
            <a:r>
              <a:rPr lang="en"/>
              <a:t> web vs desktop</a:t>
            </a:r>
            <a:endParaRPr/>
          </a:p>
        </p:txBody>
      </p:sp>
      <p:sp>
        <p:nvSpPr>
          <p:cNvPr id="617" name="Google Shape;617;p56"/>
          <p:cNvSpPr txBox="1"/>
          <p:nvPr>
            <p:ph idx="4294967295" type="title"/>
          </p:nvPr>
        </p:nvSpPr>
        <p:spPr>
          <a:xfrm>
            <a:off x="457125" y="1013375"/>
            <a:ext cx="4650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web</a:t>
            </a:r>
            <a:endParaRPr/>
          </a:p>
        </p:txBody>
      </p:sp>
      <p:sp>
        <p:nvSpPr>
          <p:cNvPr id="618" name="Google Shape;618;p56"/>
          <p:cNvSpPr txBox="1"/>
          <p:nvPr>
            <p:ph idx="4294967295" type="title"/>
          </p:nvPr>
        </p:nvSpPr>
        <p:spPr>
          <a:xfrm>
            <a:off x="5317950" y="860975"/>
            <a:ext cx="35937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desktop</a:t>
            </a:r>
            <a:endParaRPr/>
          </a:p>
        </p:txBody>
      </p:sp>
      <p:pic>
        <p:nvPicPr>
          <p:cNvPr id="619" name="Google Shape;619;p56"/>
          <p:cNvPicPr preferRelativeResize="0"/>
          <p:nvPr/>
        </p:nvPicPr>
        <p:blipFill>
          <a:blip r:embed="rId3">
            <a:alphaModFix/>
          </a:blip>
          <a:stretch>
            <a:fillRect/>
          </a:stretch>
        </p:blipFill>
        <p:spPr>
          <a:xfrm>
            <a:off x="152400" y="1586075"/>
            <a:ext cx="4353051" cy="3405025"/>
          </a:xfrm>
          <a:prstGeom prst="rect">
            <a:avLst/>
          </a:prstGeom>
          <a:noFill/>
          <a:ln>
            <a:noFill/>
          </a:ln>
        </p:spPr>
      </p:pic>
      <p:pic>
        <p:nvPicPr>
          <p:cNvPr id="620" name="Google Shape;620;p56"/>
          <p:cNvPicPr preferRelativeResize="0"/>
          <p:nvPr/>
        </p:nvPicPr>
        <p:blipFill>
          <a:blip r:embed="rId4">
            <a:alphaModFix/>
          </a:blip>
          <a:stretch>
            <a:fillRect/>
          </a:stretch>
        </p:blipFill>
        <p:spPr>
          <a:xfrm>
            <a:off x="5050425" y="1586075"/>
            <a:ext cx="3941174" cy="3376875"/>
          </a:xfrm>
          <a:prstGeom prst="rect">
            <a:avLst/>
          </a:prstGeom>
          <a:noFill/>
          <a:ln>
            <a:noFill/>
          </a:ln>
        </p:spPr>
      </p:pic>
      <p:sp>
        <p:nvSpPr>
          <p:cNvPr id="621" name="Google Shape;621;p56"/>
          <p:cNvSpPr txBox="1"/>
          <p:nvPr/>
        </p:nvSpPr>
        <p:spPr>
          <a:xfrm>
            <a:off x="8420225" y="4726875"/>
            <a:ext cx="7164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600">
                <a:latin typeface="Didact Gothic"/>
                <a:ea typeface="Didact Gothic"/>
                <a:cs typeface="Didact Gothic"/>
                <a:sym typeface="Didact Gothic"/>
              </a:rPr>
              <a:t>30</a:t>
            </a:r>
            <a:endParaRPr sz="1900">
              <a:latin typeface="Didact Gothic"/>
              <a:ea typeface="Didact Gothic"/>
              <a:cs typeface="Didact Gothic"/>
              <a:sym typeface="Didact Gothic"/>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25" name="Shape 625"/>
        <p:cNvGrpSpPr/>
        <p:nvPr/>
      </p:nvGrpSpPr>
      <p:grpSpPr>
        <a:xfrm>
          <a:off x="0" y="0"/>
          <a:ext cx="0" cy="0"/>
          <a:chOff x="0" y="0"/>
          <a:chExt cx="0" cy="0"/>
        </a:xfrm>
      </p:grpSpPr>
      <p:pic>
        <p:nvPicPr>
          <p:cNvPr id="626" name="Google Shape;626;p57"/>
          <p:cNvPicPr preferRelativeResize="0"/>
          <p:nvPr/>
        </p:nvPicPr>
        <p:blipFill rotWithShape="1">
          <a:blip r:embed="rId4">
            <a:alphaModFix/>
          </a:blip>
          <a:srcRect b="30061" l="38800" r="38800" t="30117"/>
          <a:stretch/>
        </p:blipFill>
        <p:spPr>
          <a:xfrm rot="10800000">
            <a:off x="3544525" y="1547550"/>
            <a:ext cx="2048400" cy="2048400"/>
          </a:xfrm>
          <a:prstGeom prst="ellipse">
            <a:avLst/>
          </a:prstGeom>
          <a:noFill/>
          <a:ln>
            <a:noFill/>
          </a:ln>
        </p:spPr>
      </p:pic>
      <p:sp>
        <p:nvSpPr>
          <p:cNvPr id="627" name="Google Shape;627;p57"/>
          <p:cNvSpPr/>
          <p:nvPr/>
        </p:nvSpPr>
        <p:spPr>
          <a:xfrm>
            <a:off x="3541971" y="1546284"/>
            <a:ext cx="2050800" cy="2050800"/>
          </a:xfrm>
          <a:prstGeom prst="ellipse">
            <a:avLst/>
          </a:prstGeom>
          <a:solidFill>
            <a:srgbClr val="030303">
              <a:alpha val="48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8" name="Google Shape;628;p57"/>
          <p:cNvGrpSpPr/>
          <p:nvPr/>
        </p:nvGrpSpPr>
        <p:grpSpPr>
          <a:xfrm>
            <a:off x="484635" y="310903"/>
            <a:ext cx="8174701" cy="4521644"/>
            <a:chOff x="484635" y="310903"/>
            <a:chExt cx="8174701" cy="4521644"/>
          </a:xfrm>
        </p:grpSpPr>
        <p:sp>
          <p:nvSpPr>
            <p:cNvPr id="629" name="Google Shape;629;p57"/>
            <p:cNvSpPr/>
            <p:nvPr/>
          </p:nvSpPr>
          <p:spPr>
            <a:xfrm>
              <a:off x="484635" y="310903"/>
              <a:ext cx="369338" cy="377201"/>
            </a:xfrm>
            <a:custGeom>
              <a:rect b="b" l="l" r="r" t="t"/>
              <a:pathLst>
                <a:path extrusionOk="0" h="48499" w="47488">
                  <a:moveTo>
                    <a:pt x="0" y="48499"/>
                  </a:moveTo>
                  <a:lnTo>
                    <a:pt x="0" y="0"/>
                  </a:lnTo>
                  <a:lnTo>
                    <a:pt x="47488" y="0"/>
                  </a:lnTo>
                </a:path>
              </a:pathLst>
            </a:custGeom>
            <a:noFill/>
            <a:ln cap="flat" cmpd="sng" w="28575">
              <a:solidFill>
                <a:schemeClr val="dk1"/>
              </a:solidFill>
              <a:prstDash val="solid"/>
              <a:round/>
              <a:headEnd len="med" w="med" type="none"/>
              <a:tailEnd len="med" w="med" type="none"/>
            </a:ln>
          </p:spPr>
        </p:sp>
        <p:sp>
          <p:nvSpPr>
            <p:cNvPr id="630" name="Google Shape;630;p57"/>
            <p:cNvSpPr/>
            <p:nvPr/>
          </p:nvSpPr>
          <p:spPr>
            <a:xfrm rot="-5400000">
              <a:off x="491410" y="4455353"/>
              <a:ext cx="369338" cy="377201"/>
            </a:xfrm>
            <a:custGeom>
              <a:rect b="b" l="l" r="r" t="t"/>
              <a:pathLst>
                <a:path extrusionOk="0" h="48499" w="47488">
                  <a:moveTo>
                    <a:pt x="0" y="48499"/>
                  </a:moveTo>
                  <a:lnTo>
                    <a:pt x="0" y="0"/>
                  </a:lnTo>
                  <a:lnTo>
                    <a:pt x="47488" y="0"/>
                  </a:lnTo>
                </a:path>
              </a:pathLst>
            </a:custGeom>
            <a:noFill/>
            <a:ln cap="flat" cmpd="sng" w="28575">
              <a:solidFill>
                <a:schemeClr val="dk1"/>
              </a:solidFill>
              <a:prstDash val="solid"/>
              <a:round/>
              <a:headEnd len="med" w="med" type="none"/>
              <a:tailEnd len="med" w="med" type="none"/>
            </a:ln>
          </p:spPr>
        </p:sp>
        <p:sp>
          <p:nvSpPr>
            <p:cNvPr id="631" name="Google Shape;631;p57"/>
            <p:cNvSpPr/>
            <p:nvPr/>
          </p:nvSpPr>
          <p:spPr>
            <a:xfrm flipH="1">
              <a:off x="8280691" y="310903"/>
              <a:ext cx="369338" cy="377201"/>
            </a:xfrm>
            <a:custGeom>
              <a:rect b="b" l="l" r="r" t="t"/>
              <a:pathLst>
                <a:path extrusionOk="0" h="48499" w="47488">
                  <a:moveTo>
                    <a:pt x="0" y="48499"/>
                  </a:moveTo>
                  <a:lnTo>
                    <a:pt x="0" y="0"/>
                  </a:lnTo>
                  <a:lnTo>
                    <a:pt x="47488" y="0"/>
                  </a:lnTo>
                </a:path>
              </a:pathLst>
            </a:custGeom>
            <a:noFill/>
            <a:ln cap="flat" cmpd="sng" w="28575">
              <a:solidFill>
                <a:schemeClr val="dk1"/>
              </a:solidFill>
              <a:prstDash val="solid"/>
              <a:round/>
              <a:headEnd len="med" w="med" type="none"/>
              <a:tailEnd len="med" w="med" type="none"/>
            </a:ln>
          </p:spPr>
        </p:sp>
        <p:sp>
          <p:nvSpPr>
            <p:cNvPr id="632" name="Google Shape;632;p57"/>
            <p:cNvSpPr/>
            <p:nvPr/>
          </p:nvSpPr>
          <p:spPr>
            <a:xfrm flipH="1" rot="5400000">
              <a:off x="8286066" y="4459278"/>
              <a:ext cx="369338" cy="377201"/>
            </a:xfrm>
            <a:custGeom>
              <a:rect b="b" l="l" r="r" t="t"/>
              <a:pathLst>
                <a:path extrusionOk="0" h="48499" w="47488">
                  <a:moveTo>
                    <a:pt x="0" y="48499"/>
                  </a:moveTo>
                  <a:lnTo>
                    <a:pt x="0" y="0"/>
                  </a:lnTo>
                  <a:lnTo>
                    <a:pt x="47488" y="0"/>
                  </a:lnTo>
                </a:path>
              </a:pathLst>
            </a:custGeom>
            <a:noFill/>
            <a:ln cap="flat" cmpd="sng" w="28575">
              <a:solidFill>
                <a:schemeClr val="dk1"/>
              </a:solidFill>
              <a:prstDash val="solid"/>
              <a:round/>
              <a:headEnd len="med" w="med" type="none"/>
              <a:tailEnd len="med" w="med" type="none"/>
            </a:ln>
          </p:spPr>
        </p:sp>
      </p:grpSp>
      <p:sp>
        <p:nvSpPr>
          <p:cNvPr id="633" name="Google Shape;633;p57"/>
          <p:cNvSpPr txBox="1"/>
          <p:nvPr>
            <p:ph type="title"/>
          </p:nvPr>
        </p:nvSpPr>
        <p:spPr>
          <a:xfrm>
            <a:off x="713275" y="2150850"/>
            <a:ext cx="77175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STRATEGIE MARKETING</a:t>
            </a:r>
            <a:endParaRPr/>
          </a:p>
        </p:txBody>
      </p:sp>
      <p:grpSp>
        <p:nvGrpSpPr>
          <p:cNvPr id="634" name="Google Shape;634;p57"/>
          <p:cNvGrpSpPr/>
          <p:nvPr/>
        </p:nvGrpSpPr>
        <p:grpSpPr>
          <a:xfrm>
            <a:off x="3341300" y="1120300"/>
            <a:ext cx="2464500" cy="2683527"/>
            <a:chOff x="3341300" y="1120300"/>
            <a:chExt cx="2464500" cy="2683527"/>
          </a:xfrm>
        </p:grpSpPr>
        <p:sp>
          <p:nvSpPr>
            <p:cNvPr id="635" name="Google Shape;635;p57"/>
            <p:cNvSpPr/>
            <p:nvPr/>
          </p:nvSpPr>
          <p:spPr>
            <a:xfrm>
              <a:off x="3341300" y="1339627"/>
              <a:ext cx="2464500" cy="24642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57"/>
            <p:cNvSpPr/>
            <p:nvPr/>
          </p:nvSpPr>
          <p:spPr>
            <a:xfrm>
              <a:off x="4314475" y="1120300"/>
              <a:ext cx="567600" cy="5181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09</a:t>
              </a:r>
              <a:endParaRPr/>
            </a:p>
          </p:txBody>
        </p:sp>
      </p:grpSp>
      <p:sp>
        <p:nvSpPr>
          <p:cNvPr id="637" name="Google Shape;637;p57"/>
          <p:cNvSpPr txBox="1"/>
          <p:nvPr/>
        </p:nvSpPr>
        <p:spPr>
          <a:xfrm>
            <a:off x="8420225" y="4726875"/>
            <a:ext cx="7164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600">
                <a:solidFill>
                  <a:srgbClr val="FFFF00"/>
                </a:solidFill>
                <a:latin typeface="Didact Gothic"/>
                <a:ea typeface="Didact Gothic"/>
                <a:cs typeface="Didact Gothic"/>
                <a:sym typeface="Didact Gothic"/>
              </a:rPr>
              <a:t>31</a:t>
            </a:r>
            <a:endParaRPr sz="1900">
              <a:solidFill>
                <a:srgbClr val="FFFF00"/>
              </a:solidFill>
              <a:latin typeface="Didact Gothic"/>
              <a:ea typeface="Didact Gothic"/>
              <a:cs typeface="Didact Gothic"/>
              <a:sym typeface="Didact Gothic"/>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1" name="Shape 641"/>
        <p:cNvGrpSpPr/>
        <p:nvPr/>
      </p:nvGrpSpPr>
      <p:grpSpPr>
        <a:xfrm>
          <a:off x="0" y="0"/>
          <a:ext cx="0" cy="0"/>
          <a:chOff x="0" y="0"/>
          <a:chExt cx="0" cy="0"/>
        </a:xfrm>
      </p:grpSpPr>
      <p:pic>
        <p:nvPicPr>
          <p:cNvPr id="642" name="Google Shape;642;p58"/>
          <p:cNvPicPr preferRelativeResize="0"/>
          <p:nvPr/>
        </p:nvPicPr>
        <p:blipFill>
          <a:blip r:embed="rId3">
            <a:alphaModFix/>
          </a:blip>
          <a:stretch>
            <a:fillRect/>
          </a:stretch>
        </p:blipFill>
        <p:spPr>
          <a:xfrm>
            <a:off x="5374601" y="706850"/>
            <a:ext cx="3494174" cy="2705355"/>
          </a:xfrm>
          <a:prstGeom prst="rect">
            <a:avLst/>
          </a:prstGeom>
          <a:noFill/>
          <a:ln>
            <a:noFill/>
          </a:ln>
        </p:spPr>
      </p:pic>
      <p:sp>
        <p:nvSpPr>
          <p:cNvPr id="643" name="Google Shape;643;p58"/>
          <p:cNvSpPr txBox="1"/>
          <p:nvPr>
            <p:ph type="title"/>
          </p:nvPr>
        </p:nvSpPr>
        <p:spPr>
          <a:xfrm>
            <a:off x="0" y="55000"/>
            <a:ext cx="88842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t>Réseaux sociaux</a:t>
            </a:r>
            <a:endParaRPr sz="3000"/>
          </a:p>
        </p:txBody>
      </p:sp>
      <p:pic>
        <p:nvPicPr>
          <p:cNvPr id="644" name="Google Shape;644;p58"/>
          <p:cNvPicPr preferRelativeResize="0"/>
          <p:nvPr/>
        </p:nvPicPr>
        <p:blipFill>
          <a:blip r:embed="rId4">
            <a:alphaModFix/>
          </a:blip>
          <a:stretch>
            <a:fillRect/>
          </a:stretch>
        </p:blipFill>
        <p:spPr>
          <a:xfrm>
            <a:off x="381000" y="725100"/>
            <a:ext cx="4683164" cy="4266000"/>
          </a:xfrm>
          <a:prstGeom prst="rect">
            <a:avLst/>
          </a:prstGeom>
          <a:noFill/>
          <a:ln>
            <a:noFill/>
          </a:ln>
        </p:spPr>
      </p:pic>
      <p:sp>
        <p:nvSpPr>
          <p:cNvPr id="645" name="Google Shape;645;p58"/>
          <p:cNvSpPr txBox="1"/>
          <p:nvPr/>
        </p:nvSpPr>
        <p:spPr>
          <a:xfrm>
            <a:off x="8420225" y="4726875"/>
            <a:ext cx="7164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600">
                <a:solidFill>
                  <a:srgbClr val="FFFF00"/>
                </a:solidFill>
                <a:latin typeface="Didact Gothic"/>
                <a:ea typeface="Didact Gothic"/>
                <a:cs typeface="Didact Gothic"/>
                <a:sym typeface="Didact Gothic"/>
              </a:rPr>
              <a:t>32</a:t>
            </a:r>
            <a:endParaRPr sz="1900">
              <a:solidFill>
                <a:srgbClr val="FFFF00"/>
              </a:solidFill>
              <a:latin typeface="Didact Gothic"/>
              <a:ea typeface="Didact Gothic"/>
              <a:cs typeface="Didact Gothic"/>
              <a:sym typeface="Didact Gothic"/>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9" name="Shape 649"/>
        <p:cNvGrpSpPr/>
        <p:nvPr/>
      </p:nvGrpSpPr>
      <p:grpSpPr>
        <a:xfrm>
          <a:off x="0" y="0"/>
          <a:ext cx="0" cy="0"/>
          <a:chOff x="0" y="0"/>
          <a:chExt cx="0" cy="0"/>
        </a:xfrm>
      </p:grpSpPr>
      <p:pic>
        <p:nvPicPr>
          <p:cNvPr id="650" name="Google Shape;650;p59"/>
          <p:cNvPicPr preferRelativeResize="0"/>
          <p:nvPr/>
        </p:nvPicPr>
        <p:blipFill>
          <a:blip r:embed="rId3">
            <a:alphaModFix/>
          </a:blip>
          <a:stretch>
            <a:fillRect/>
          </a:stretch>
        </p:blipFill>
        <p:spPr>
          <a:xfrm>
            <a:off x="665332" y="127575"/>
            <a:ext cx="7706242" cy="4954025"/>
          </a:xfrm>
          <a:prstGeom prst="rect">
            <a:avLst/>
          </a:prstGeom>
          <a:noFill/>
          <a:ln>
            <a:noFill/>
          </a:ln>
        </p:spPr>
      </p:pic>
      <p:sp>
        <p:nvSpPr>
          <p:cNvPr id="651" name="Google Shape;651;p59"/>
          <p:cNvSpPr txBox="1"/>
          <p:nvPr/>
        </p:nvSpPr>
        <p:spPr>
          <a:xfrm>
            <a:off x="8420225" y="4726875"/>
            <a:ext cx="7164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600">
                <a:solidFill>
                  <a:srgbClr val="FFFF00"/>
                </a:solidFill>
                <a:latin typeface="Didact Gothic"/>
                <a:ea typeface="Didact Gothic"/>
                <a:cs typeface="Didact Gothic"/>
                <a:sym typeface="Didact Gothic"/>
              </a:rPr>
              <a:t>33</a:t>
            </a:r>
            <a:endParaRPr sz="1900">
              <a:solidFill>
                <a:srgbClr val="FFFF00"/>
              </a:solidFill>
              <a:latin typeface="Didact Gothic"/>
              <a:ea typeface="Didact Gothic"/>
              <a:cs typeface="Didact Gothic"/>
              <a:sym typeface="Didact Gothic"/>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5" name="Shape 655"/>
        <p:cNvGrpSpPr/>
        <p:nvPr/>
      </p:nvGrpSpPr>
      <p:grpSpPr>
        <a:xfrm>
          <a:off x="0" y="0"/>
          <a:ext cx="0" cy="0"/>
          <a:chOff x="0" y="0"/>
          <a:chExt cx="0" cy="0"/>
        </a:xfrm>
      </p:grpSpPr>
      <p:pic>
        <p:nvPicPr>
          <p:cNvPr id="656" name="Google Shape;656;p60"/>
          <p:cNvPicPr preferRelativeResize="0"/>
          <p:nvPr/>
        </p:nvPicPr>
        <p:blipFill>
          <a:blip r:embed="rId3">
            <a:alphaModFix/>
          </a:blip>
          <a:stretch>
            <a:fillRect/>
          </a:stretch>
        </p:blipFill>
        <p:spPr>
          <a:xfrm>
            <a:off x="657436" y="0"/>
            <a:ext cx="8000990" cy="5143500"/>
          </a:xfrm>
          <a:prstGeom prst="rect">
            <a:avLst/>
          </a:prstGeom>
          <a:noFill/>
          <a:ln>
            <a:noFill/>
          </a:ln>
        </p:spPr>
      </p:pic>
      <p:sp>
        <p:nvSpPr>
          <p:cNvPr id="657" name="Google Shape;657;p60"/>
          <p:cNvSpPr/>
          <p:nvPr/>
        </p:nvSpPr>
        <p:spPr>
          <a:xfrm>
            <a:off x="5110375" y="109875"/>
            <a:ext cx="890400" cy="5451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60"/>
          <p:cNvSpPr txBox="1"/>
          <p:nvPr/>
        </p:nvSpPr>
        <p:spPr>
          <a:xfrm>
            <a:off x="8420225" y="4726875"/>
            <a:ext cx="7164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600">
                <a:solidFill>
                  <a:srgbClr val="FFFF00"/>
                </a:solidFill>
                <a:latin typeface="Didact Gothic"/>
                <a:ea typeface="Didact Gothic"/>
                <a:cs typeface="Didact Gothic"/>
                <a:sym typeface="Didact Gothic"/>
              </a:rPr>
              <a:t>34</a:t>
            </a:r>
            <a:endParaRPr sz="1900">
              <a:solidFill>
                <a:srgbClr val="FFFF00"/>
              </a:solidFill>
              <a:latin typeface="Didact Gothic"/>
              <a:ea typeface="Didact Gothic"/>
              <a:cs typeface="Didact Gothic"/>
              <a:sym typeface="Didact Gothic"/>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2" name="Shape 662"/>
        <p:cNvGrpSpPr/>
        <p:nvPr/>
      </p:nvGrpSpPr>
      <p:grpSpPr>
        <a:xfrm>
          <a:off x="0" y="0"/>
          <a:ext cx="0" cy="0"/>
          <a:chOff x="0" y="0"/>
          <a:chExt cx="0" cy="0"/>
        </a:xfrm>
      </p:grpSpPr>
      <p:sp>
        <p:nvSpPr>
          <p:cNvPr id="663" name="Google Shape;663;p61"/>
          <p:cNvSpPr txBox="1"/>
          <p:nvPr>
            <p:ph type="title"/>
          </p:nvPr>
        </p:nvSpPr>
        <p:spPr>
          <a:xfrm>
            <a:off x="-125" y="17250"/>
            <a:ext cx="9144000" cy="315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800"/>
              <a:t>Affiche </a:t>
            </a:r>
            <a:r>
              <a:rPr lang="en" sz="2800"/>
              <a:t>commerciale</a:t>
            </a:r>
            <a:endParaRPr sz="2800"/>
          </a:p>
        </p:txBody>
      </p:sp>
      <p:pic>
        <p:nvPicPr>
          <p:cNvPr id="664" name="Google Shape;664;p61"/>
          <p:cNvPicPr preferRelativeResize="0"/>
          <p:nvPr/>
        </p:nvPicPr>
        <p:blipFill>
          <a:blip r:embed="rId3">
            <a:alphaModFix/>
          </a:blip>
          <a:stretch>
            <a:fillRect/>
          </a:stretch>
        </p:blipFill>
        <p:spPr>
          <a:xfrm>
            <a:off x="2945375" y="435150"/>
            <a:ext cx="3266898" cy="4621097"/>
          </a:xfrm>
          <a:prstGeom prst="rect">
            <a:avLst/>
          </a:prstGeom>
          <a:noFill/>
          <a:ln>
            <a:noFill/>
          </a:ln>
        </p:spPr>
      </p:pic>
      <p:sp>
        <p:nvSpPr>
          <p:cNvPr id="665" name="Google Shape;665;p61"/>
          <p:cNvSpPr txBox="1"/>
          <p:nvPr/>
        </p:nvSpPr>
        <p:spPr>
          <a:xfrm>
            <a:off x="8420225" y="4726875"/>
            <a:ext cx="7164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600">
                <a:solidFill>
                  <a:srgbClr val="FFFF00"/>
                </a:solidFill>
                <a:latin typeface="Didact Gothic"/>
                <a:ea typeface="Didact Gothic"/>
                <a:cs typeface="Didact Gothic"/>
                <a:sym typeface="Didact Gothic"/>
              </a:rPr>
              <a:t>35</a:t>
            </a:r>
            <a:endParaRPr sz="1900">
              <a:solidFill>
                <a:srgbClr val="FFFF00"/>
              </a:solidFill>
              <a:latin typeface="Didact Gothic"/>
              <a:ea typeface="Didact Gothic"/>
              <a:cs typeface="Didact Gothic"/>
              <a:sym typeface="Didact Gothic"/>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69" name="Shape 669"/>
        <p:cNvGrpSpPr/>
        <p:nvPr/>
      </p:nvGrpSpPr>
      <p:grpSpPr>
        <a:xfrm>
          <a:off x="0" y="0"/>
          <a:ext cx="0" cy="0"/>
          <a:chOff x="0" y="0"/>
          <a:chExt cx="0" cy="0"/>
        </a:xfrm>
      </p:grpSpPr>
      <p:pic>
        <p:nvPicPr>
          <p:cNvPr id="670" name="Google Shape;670;p62"/>
          <p:cNvPicPr preferRelativeResize="0"/>
          <p:nvPr/>
        </p:nvPicPr>
        <p:blipFill rotWithShape="1">
          <a:blip r:embed="rId4">
            <a:alphaModFix/>
          </a:blip>
          <a:srcRect b="30095" l="38742" r="38854" t="30084"/>
          <a:stretch/>
        </p:blipFill>
        <p:spPr>
          <a:xfrm rot="10800000">
            <a:off x="3543164" y="1547475"/>
            <a:ext cx="2048400" cy="2048400"/>
          </a:xfrm>
          <a:prstGeom prst="ellipse">
            <a:avLst/>
          </a:prstGeom>
          <a:noFill/>
          <a:ln>
            <a:noFill/>
          </a:ln>
        </p:spPr>
      </p:pic>
      <p:sp>
        <p:nvSpPr>
          <p:cNvPr id="671" name="Google Shape;671;p62"/>
          <p:cNvSpPr/>
          <p:nvPr/>
        </p:nvSpPr>
        <p:spPr>
          <a:xfrm>
            <a:off x="3541971" y="1546284"/>
            <a:ext cx="2050800" cy="2050800"/>
          </a:xfrm>
          <a:prstGeom prst="ellipse">
            <a:avLst/>
          </a:prstGeom>
          <a:solidFill>
            <a:srgbClr val="030303">
              <a:alpha val="48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2" name="Google Shape;672;p62"/>
          <p:cNvGrpSpPr/>
          <p:nvPr/>
        </p:nvGrpSpPr>
        <p:grpSpPr>
          <a:xfrm>
            <a:off x="484635" y="310903"/>
            <a:ext cx="8174701" cy="4521644"/>
            <a:chOff x="484635" y="310903"/>
            <a:chExt cx="8174701" cy="4521644"/>
          </a:xfrm>
        </p:grpSpPr>
        <p:sp>
          <p:nvSpPr>
            <p:cNvPr id="673" name="Google Shape;673;p62"/>
            <p:cNvSpPr/>
            <p:nvPr/>
          </p:nvSpPr>
          <p:spPr>
            <a:xfrm>
              <a:off x="484635" y="310903"/>
              <a:ext cx="369338" cy="377201"/>
            </a:xfrm>
            <a:custGeom>
              <a:rect b="b" l="l" r="r" t="t"/>
              <a:pathLst>
                <a:path extrusionOk="0" h="48499" w="47488">
                  <a:moveTo>
                    <a:pt x="0" y="48499"/>
                  </a:moveTo>
                  <a:lnTo>
                    <a:pt x="0" y="0"/>
                  </a:lnTo>
                  <a:lnTo>
                    <a:pt x="47488" y="0"/>
                  </a:lnTo>
                </a:path>
              </a:pathLst>
            </a:custGeom>
            <a:noFill/>
            <a:ln cap="flat" cmpd="sng" w="28575">
              <a:solidFill>
                <a:schemeClr val="dk1"/>
              </a:solidFill>
              <a:prstDash val="solid"/>
              <a:round/>
              <a:headEnd len="med" w="med" type="none"/>
              <a:tailEnd len="med" w="med" type="none"/>
            </a:ln>
          </p:spPr>
        </p:sp>
        <p:sp>
          <p:nvSpPr>
            <p:cNvPr id="674" name="Google Shape;674;p62"/>
            <p:cNvSpPr/>
            <p:nvPr/>
          </p:nvSpPr>
          <p:spPr>
            <a:xfrm rot="-5400000">
              <a:off x="491410" y="4455353"/>
              <a:ext cx="369338" cy="377201"/>
            </a:xfrm>
            <a:custGeom>
              <a:rect b="b" l="l" r="r" t="t"/>
              <a:pathLst>
                <a:path extrusionOk="0" h="48499" w="47488">
                  <a:moveTo>
                    <a:pt x="0" y="48499"/>
                  </a:moveTo>
                  <a:lnTo>
                    <a:pt x="0" y="0"/>
                  </a:lnTo>
                  <a:lnTo>
                    <a:pt x="47488" y="0"/>
                  </a:lnTo>
                </a:path>
              </a:pathLst>
            </a:custGeom>
            <a:noFill/>
            <a:ln cap="flat" cmpd="sng" w="28575">
              <a:solidFill>
                <a:schemeClr val="dk1"/>
              </a:solidFill>
              <a:prstDash val="solid"/>
              <a:round/>
              <a:headEnd len="med" w="med" type="none"/>
              <a:tailEnd len="med" w="med" type="none"/>
            </a:ln>
          </p:spPr>
        </p:sp>
        <p:sp>
          <p:nvSpPr>
            <p:cNvPr id="675" name="Google Shape;675;p62"/>
            <p:cNvSpPr/>
            <p:nvPr/>
          </p:nvSpPr>
          <p:spPr>
            <a:xfrm flipH="1">
              <a:off x="8280691" y="310903"/>
              <a:ext cx="369338" cy="377201"/>
            </a:xfrm>
            <a:custGeom>
              <a:rect b="b" l="l" r="r" t="t"/>
              <a:pathLst>
                <a:path extrusionOk="0" h="48499" w="47488">
                  <a:moveTo>
                    <a:pt x="0" y="48499"/>
                  </a:moveTo>
                  <a:lnTo>
                    <a:pt x="0" y="0"/>
                  </a:lnTo>
                  <a:lnTo>
                    <a:pt x="47488" y="0"/>
                  </a:lnTo>
                </a:path>
              </a:pathLst>
            </a:custGeom>
            <a:noFill/>
            <a:ln cap="flat" cmpd="sng" w="28575">
              <a:solidFill>
                <a:schemeClr val="dk1"/>
              </a:solidFill>
              <a:prstDash val="solid"/>
              <a:round/>
              <a:headEnd len="med" w="med" type="none"/>
              <a:tailEnd len="med" w="med" type="none"/>
            </a:ln>
          </p:spPr>
        </p:sp>
        <p:sp>
          <p:nvSpPr>
            <p:cNvPr id="676" name="Google Shape;676;p62"/>
            <p:cNvSpPr/>
            <p:nvPr/>
          </p:nvSpPr>
          <p:spPr>
            <a:xfrm flipH="1" rot="5400000">
              <a:off x="8286066" y="4459278"/>
              <a:ext cx="369338" cy="377201"/>
            </a:xfrm>
            <a:custGeom>
              <a:rect b="b" l="l" r="r" t="t"/>
              <a:pathLst>
                <a:path extrusionOk="0" h="48499" w="47488">
                  <a:moveTo>
                    <a:pt x="0" y="48499"/>
                  </a:moveTo>
                  <a:lnTo>
                    <a:pt x="0" y="0"/>
                  </a:lnTo>
                  <a:lnTo>
                    <a:pt x="47488" y="0"/>
                  </a:lnTo>
                </a:path>
              </a:pathLst>
            </a:custGeom>
            <a:noFill/>
            <a:ln cap="flat" cmpd="sng" w="28575">
              <a:solidFill>
                <a:schemeClr val="dk1"/>
              </a:solidFill>
              <a:prstDash val="solid"/>
              <a:round/>
              <a:headEnd len="med" w="med" type="none"/>
              <a:tailEnd len="med" w="med" type="none"/>
            </a:ln>
          </p:spPr>
        </p:sp>
      </p:grpSp>
      <p:grpSp>
        <p:nvGrpSpPr>
          <p:cNvPr id="677" name="Google Shape;677;p62"/>
          <p:cNvGrpSpPr/>
          <p:nvPr/>
        </p:nvGrpSpPr>
        <p:grpSpPr>
          <a:xfrm>
            <a:off x="3341300" y="1120300"/>
            <a:ext cx="2464500" cy="2683527"/>
            <a:chOff x="3341300" y="1120300"/>
            <a:chExt cx="2464500" cy="2683527"/>
          </a:xfrm>
        </p:grpSpPr>
        <p:sp>
          <p:nvSpPr>
            <p:cNvPr id="678" name="Google Shape;678;p62"/>
            <p:cNvSpPr/>
            <p:nvPr/>
          </p:nvSpPr>
          <p:spPr>
            <a:xfrm>
              <a:off x="3341300" y="1339627"/>
              <a:ext cx="2464500" cy="24642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62"/>
            <p:cNvSpPr/>
            <p:nvPr/>
          </p:nvSpPr>
          <p:spPr>
            <a:xfrm>
              <a:off x="4314466" y="1120300"/>
              <a:ext cx="518100" cy="5181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0" name="Google Shape;680;p62"/>
          <p:cNvSpPr txBox="1"/>
          <p:nvPr>
            <p:ph type="title"/>
          </p:nvPr>
        </p:nvSpPr>
        <p:spPr>
          <a:xfrm>
            <a:off x="958825" y="1747750"/>
            <a:ext cx="7217100" cy="1428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CONCLUSION</a:t>
            </a:r>
            <a:endParaRPr/>
          </a:p>
        </p:txBody>
      </p:sp>
      <p:sp>
        <p:nvSpPr>
          <p:cNvPr id="681" name="Google Shape;681;p62"/>
          <p:cNvSpPr txBox="1"/>
          <p:nvPr/>
        </p:nvSpPr>
        <p:spPr>
          <a:xfrm>
            <a:off x="4380225" y="1181650"/>
            <a:ext cx="1155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Didact Gothic"/>
                <a:ea typeface="Didact Gothic"/>
                <a:cs typeface="Didact Gothic"/>
                <a:sym typeface="Didact Gothic"/>
              </a:rPr>
              <a:t>10</a:t>
            </a:r>
            <a:endParaRPr>
              <a:latin typeface="Didact Gothic"/>
              <a:ea typeface="Didact Gothic"/>
              <a:cs typeface="Didact Gothic"/>
              <a:sym typeface="Didact Gothic"/>
            </a:endParaRPr>
          </a:p>
        </p:txBody>
      </p:sp>
      <p:sp>
        <p:nvSpPr>
          <p:cNvPr id="682" name="Google Shape;682;p62"/>
          <p:cNvSpPr txBox="1"/>
          <p:nvPr/>
        </p:nvSpPr>
        <p:spPr>
          <a:xfrm>
            <a:off x="8420225" y="4726875"/>
            <a:ext cx="7164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600">
                <a:solidFill>
                  <a:srgbClr val="FFFF00"/>
                </a:solidFill>
                <a:latin typeface="Didact Gothic"/>
                <a:ea typeface="Didact Gothic"/>
                <a:cs typeface="Didact Gothic"/>
                <a:sym typeface="Didact Gothic"/>
              </a:rPr>
              <a:t>36</a:t>
            </a:r>
            <a:endParaRPr sz="1900">
              <a:solidFill>
                <a:srgbClr val="FFFF00"/>
              </a:solidFill>
              <a:latin typeface="Didact Gothic"/>
              <a:ea typeface="Didact Gothic"/>
              <a:cs typeface="Didact Gothic"/>
              <a:sym typeface="Didact Gothic"/>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86" name="Shape 686"/>
        <p:cNvGrpSpPr/>
        <p:nvPr/>
      </p:nvGrpSpPr>
      <p:grpSpPr>
        <a:xfrm>
          <a:off x="0" y="0"/>
          <a:ext cx="0" cy="0"/>
          <a:chOff x="0" y="0"/>
          <a:chExt cx="0" cy="0"/>
        </a:xfrm>
      </p:grpSpPr>
      <p:grpSp>
        <p:nvGrpSpPr>
          <p:cNvPr id="687" name="Google Shape;687;p63"/>
          <p:cNvGrpSpPr/>
          <p:nvPr/>
        </p:nvGrpSpPr>
        <p:grpSpPr>
          <a:xfrm>
            <a:off x="484635" y="310903"/>
            <a:ext cx="8174701" cy="4521644"/>
            <a:chOff x="484635" y="310903"/>
            <a:chExt cx="8174701" cy="4521644"/>
          </a:xfrm>
        </p:grpSpPr>
        <p:sp>
          <p:nvSpPr>
            <p:cNvPr id="688" name="Google Shape;688;p63"/>
            <p:cNvSpPr/>
            <p:nvPr/>
          </p:nvSpPr>
          <p:spPr>
            <a:xfrm>
              <a:off x="484635" y="310903"/>
              <a:ext cx="369338" cy="377201"/>
            </a:xfrm>
            <a:custGeom>
              <a:rect b="b" l="l" r="r" t="t"/>
              <a:pathLst>
                <a:path extrusionOk="0" h="48499" w="47488">
                  <a:moveTo>
                    <a:pt x="0" y="48499"/>
                  </a:moveTo>
                  <a:lnTo>
                    <a:pt x="0" y="0"/>
                  </a:lnTo>
                  <a:lnTo>
                    <a:pt x="47488" y="0"/>
                  </a:lnTo>
                </a:path>
              </a:pathLst>
            </a:custGeom>
            <a:noFill/>
            <a:ln cap="flat" cmpd="sng" w="28575">
              <a:solidFill>
                <a:schemeClr val="dk1"/>
              </a:solidFill>
              <a:prstDash val="solid"/>
              <a:round/>
              <a:headEnd len="med" w="med" type="none"/>
              <a:tailEnd len="med" w="med" type="none"/>
            </a:ln>
          </p:spPr>
        </p:sp>
        <p:sp>
          <p:nvSpPr>
            <p:cNvPr id="689" name="Google Shape;689;p63"/>
            <p:cNvSpPr/>
            <p:nvPr/>
          </p:nvSpPr>
          <p:spPr>
            <a:xfrm rot="-5400000">
              <a:off x="491410" y="4455353"/>
              <a:ext cx="369338" cy="377201"/>
            </a:xfrm>
            <a:custGeom>
              <a:rect b="b" l="l" r="r" t="t"/>
              <a:pathLst>
                <a:path extrusionOk="0" h="48499" w="47488">
                  <a:moveTo>
                    <a:pt x="0" y="48499"/>
                  </a:moveTo>
                  <a:lnTo>
                    <a:pt x="0" y="0"/>
                  </a:lnTo>
                  <a:lnTo>
                    <a:pt x="47488" y="0"/>
                  </a:lnTo>
                </a:path>
              </a:pathLst>
            </a:custGeom>
            <a:noFill/>
            <a:ln cap="flat" cmpd="sng" w="28575">
              <a:solidFill>
                <a:schemeClr val="dk1"/>
              </a:solidFill>
              <a:prstDash val="solid"/>
              <a:round/>
              <a:headEnd len="med" w="med" type="none"/>
              <a:tailEnd len="med" w="med" type="none"/>
            </a:ln>
          </p:spPr>
        </p:sp>
        <p:sp>
          <p:nvSpPr>
            <p:cNvPr id="690" name="Google Shape;690;p63"/>
            <p:cNvSpPr/>
            <p:nvPr/>
          </p:nvSpPr>
          <p:spPr>
            <a:xfrm flipH="1">
              <a:off x="8280691" y="310903"/>
              <a:ext cx="369338" cy="377201"/>
            </a:xfrm>
            <a:custGeom>
              <a:rect b="b" l="l" r="r" t="t"/>
              <a:pathLst>
                <a:path extrusionOk="0" h="48499" w="47488">
                  <a:moveTo>
                    <a:pt x="0" y="48499"/>
                  </a:moveTo>
                  <a:lnTo>
                    <a:pt x="0" y="0"/>
                  </a:lnTo>
                  <a:lnTo>
                    <a:pt x="47488" y="0"/>
                  </a:lnTo>
                </a:path>
              </a:pathLst>
            </a:custGeom>
            <a:noFill/>
            <a:ln cap="flat" cmpd="sng" w="28575">
              <a:solidFill>
                <a:schemeClr val="dk1"/>
              </a:solidFill>
              <a:prstDash val="solid"/>
              <a:round/>
              <a:headEnd len="med" w="med" type="none"/>
              <a:tailEnd len="med" w="med" type="none"/>
            </a:ln>
          </p:spPr>
        </p:sp>
        <p:sp>
          <p:nvSpPr>
            <p:cNvPr id="691" name="Google Shape;691;p63"/>
            <p:cNvSpPr/>
            <p:nvPr/>
          </p:nvSpPr>
          <p:spPr>
            <a:xfrm flipH="1" rot="5400000">
              <a:off x="8286066" y="4459278"/>
              <a:ext cx="369338" cy="377201"/>
            </a:xfrm>
            <a:custGeom>
              <a:rect b="b" l="l" r="r" t="t"/>
              <a:pathLst>
                <a:path extrusionOk="0" h="48499" w="47488">
                  <a:moveTo>
                    <a:pt x="0" y="48499"/>
                  </a:moveTo>
                  <a:lnTo>
                    <a:pt x="0" y="0"/>
                  </a:lnTo>
                  <a:lnTo>
                    <a:pt x="47488" y="0"/>
                  </a:lnTo>
                </a:path>
              </a:pathLst>
            </a:custGeom>
            <a:noFill/>
            <a:ln cap="flat" cmpd="sng" w="28575">
              <a:solidFill>
                <a:schemeClr val="dk1"/>
              </a:solidFill>
              <a:prstDash val="solid"/>
              <a:round/>
              <a:headEnd len="med" w="med" type="none"/>
              <a:tailEnd len="med" w="med" type="none"/>
            </a:ln>
          </p:spPr>
        </p:sp>
      </p:grpSp>
      <p:sp>
        <p:nvSpPr>
          <p:cNvPr id="692" name="Google Shape;692;p63"/>
          <p:cNvSpPr/>
          <p:nvPr/>
        </p:nvSpPr>
        <p:spPr>
          <a:xfrm>
            <a:off x="3341300" y="1238702"/>
            <a:ext cx="2464500" cy="24642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93" name="Google Shape;693;p63"/>
          <p:cNvPicPr preferRelativeResize="0"/>
          <p:nvPr/>
        </p:nvPicPr>
        <p:blipFill rotWithShape="1">
          <a:blip r:embed="rId4">
            <a:alphaModFix/>
          </a:blip>
          <a:srcRect b="0" l="21873" r="21867" t="0"/>
          <a:stretch/>
        </p:blipFill>
        <p:spPr>
          <a:xfrm rot="10800000">
            <a:off x="3548150" y="1445391"/>
            <a:ext cx="2050800" cy="2050800"/>
          </a:xfrm>
          <a:prstGeom prst="ellipse">
            <a:avLst/>
          </a:prstGeom>
          <a:noFill/>
          <a:ln>
            <a:noFill/>
          </a:ln>
        </p:spPr>
      </p:pic>
      <p:sp>
        <p:nvSpPr>
          <p:cNvPr id="694" name="Google Shape;694;p63"/>
          <p:cNvSpPr/>
          <p:nvPr/>
        </p:nvSpPr>
        <p:spPr>
          <a:xfrm>
            <a:off x="3548150" y="1445391"/>
            <a:ext cx="2050800" cy="2050800"/>
          </a:xfrm>
          <a:prstGeom prst="ellipse">
            <a:avLst/>
          </a:prstGeom>
          <a:solidFill>
            <a:srgbClr val="030303">
              <a:alpha val="48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63"/>
          <p:cNvSpPr/>
          <p:nvPr/>
        </p:nvSpPr>
        <p:spPr>
          <a:xfrm>
            <a:off x="5074631" y="3384232"/>
            <a:ext cx="518100" cy="5181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63"/>
          <p:cNvSpPr/>
          <p:nvPr/>
        </p:nvSpPr>
        <p:spPr>
          <a:xfrm>
            <a:off x="3554312" y="3384232"/>
            <a:ext cx="518100" cy="5181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63"/>
          <p:cNvSpPr txBox="1"/>
          <p:nvPr>
            <p:ph type="title"/>
          </p:nvPr>
        </p:nvSpPr>
        <p:spPr>
          <a:xfrm>
            <a:off x="2158175" y="1642057"/>
            <a:ext cx="4818300" cy="1859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4300">
                <a:solidFill>
                  <a:schemeClr val="dk2"/>
                </a:solidFill>
              </a:rPr>
              <a:t>Merci pour votre attention !</a:t>
            </a:r>
            <a:endParaRPr sz="4300">
              <a:solidFill>
                <a:schemeClr val="dk2"/>
              </a:solidFill>
            </a:endParaRPr>
          </a:p>
        </p:txBody>
      </p:sp>
      <p:sp>
        <p:nvSpPr>
          <p:cNvPr id="698" name="Google Shape;698;p63"/>
          <p:cNvSpPr/>
          <p:nvPr/>
        </p:nvSpPr>
        <p:spPr>
          <a:xfrm>
            <a:off x="3679035" y="3508975"/>
            <a:ext cx="268558" cy="268608"/>
          </a:xfrm>
          <a:custGeom>
            <a:rect b="b" l="l" r="r" t="t"/>
            <a:pathLst>
              <a:path extrusionOk="0" h="19982" w="19982">
                <a:moveTo>
                  <a:pt x="14602" y="3500"/>
                </a:moveTo>
                <a:cubicBezTo>
                  <a:pt x="15137" y="3500"/>
                  <a:pt x="15682" y="3563"/>
                  <a:pt x="16247" y="3689"/>
                </a:cubicBezTo>
                <a:cubicBezTo>
                  <a:pt x="16179" y="4154"/>
                  <a:pt x="16095" y="4705"/>
                  <a:pt x="16033" y="5120"/>
                </a:cubicBezTo>
                <a:cubicBezTo>
                  <a:pt x="15810" y="5075"/>
                  <a:pt x="15484" y="5035"/>
                  <a:pt x="15150" y="5035"/>
                </a:cubicBezTo>
                <a:cubicBezTo>
                  <a:pt x="14968" y="5035"/>
                  <a:pt x="14783" y="5047"/>
                  <a:pt x="14611" y="5076"/>
                </a:cubicBezTo>
                <a:cubicBezTo>
                  <a:pt x="13536" y="5258"/>
                  <a:pt x="12918" y="5925"/>
                  <a:pt x="12918" y="6907"/>
                </a:cubicBezTo>
                <a:lnTo>
                  <a:pt x="12918" y="8819"/>
                </a:lnTo>
                <a:cubicBezTo>
                  <a:pt x="12918" y="9143"/>
                  <a:pt x="13180" y="9405"/>
                  <a:pt x="13504" y="9405"/>
                </a:cubicBezTo>
                <a:lnTo>
                  <a:pt x="15681" y="9405"/>
                </a:lnTo>
                <a:lnTo>
                  <a:pt x="15388" y="10576"/>
                </a:lnTo>
                <a:lnTo>
                  <a:pt x="13504" y="10576"/>
                </a:lnTo>
                <a:cubicBezTo>
                  <a:pt x="13180" y="10576"/>
                  <a:pt x="12918" y="10838"/>
                  <a:pt x="12918" y="11161"/>
                </a:cubicBezTo>
                <a:lnTo>
                  <a:pt x="12918" y="18811"/>
                </a:lnTo>
                <a:lnTo>
                  <a:pt x="11162" y="18811"/>
                </a:lnTo>
                <a:lnTo>
                  <a:pt x="11162" y="11161"/>
                </a:lnTo>
                <a:cubicBezTo>
                  <a:pt x="11162" y="10838"/>
                  <a:pt x="10900" y="10576"/>
                  <a:pt x="10576" y="10576"/>
                </a:cubicBezTo>
                <a:lnTo>
                  <a:pt x="9407" y="10576"/>
                </a:lnTo>
                <a:lnTo>
                  <a:pt x="9407" y="9405"/>
                </a:lnTo>
                <a:lnTo>
                  <a:pt x="10576" y="9405"/>
                </a:lnTo>
                <a:cubicBezTo>
                  <a:pt x="10900" y="9405"/>
                  <a:pt x="11162" y="9143"/>
                  <a:pt x="11162" y="8821"/>
                </a:cubicBezTo>
                <a:cubicBezTo>
                  <a:pt x="11162" y="7215"/>
                  <a:pt x="11162" y="6481"/>
                  <a:pt x="11162" y="6143"/>
                </a:cubicBezTo>
                <a:cubicBezTo>
                  <a:pt x="11162" y="5520"/>
                  <a:pt x="11163" y="4843"/>
                  <a:pt x="11770" y="4324"/>
                </a:cubicBezTo>
                <a:cubicBezTo>
                  <a:pt x="12234" y="3928"/>
                  <a:pt x="12823" y="3687"/>
                  <a:pt x="13628" y="3571"/>
                </a:cubicBezTo>
                <a:cubicBezTo>
                  <a:pt x="13950" y="3524"/>
                  <a:pt x="14274" y="3500"/>
                  <a:pt x="14602" y="3500"/>
                </a:cubicBezTo>
                <a:close/>
                <a:moveTo>
                  <a:pt x="17017" y="1170"/>
                </a:moveTo>
                <a:cubicBezTo>
                  <a:pt x="17990" y="1170"/>
                  <a:pt x="18811" y="1975"/>
                  <a:pt x="18811" y="2927"/>
                </a:cubicBezTo>
                <a:lnTo>
                  <a:pt x="18811" y="17056"/>
                </a:lnTo>
                <a:cubicBezTo>
                  <a:pt x="18811" y="18023"/>
                  <a:pt x="18024" y="18811"/>
                  <a:pt x="17056" y="18811"/>
                </a:cubicBezTo>
                <a:lnTo>
                  <a:pt x="14089" y="18811"/>
                </a:lnTo>
                <a:lnTo>
                  <a:pt x="14089" y="11747"/>
                </a:lnTo>
                <a:lnTo>
                  <a:pt x="15846" y="11747"/>
                </a:lnTo>
                <a:cubicBezTo>
                  <a:pt x="16115" y="11747"/>
                  <a:pt x="16348" y="11565"/>
                  <a:pt x="16414" y="11305"/>
                </a:cubicBezTo>
                <a:lnTo>
                  <a:pt x="16999" y="8963"/>
                </a:lnTo>
                <a:cubicBezTo>
                  <a:pt x="17042" y="8787"/>
                  <a:pt x="17003" y="8602"/>
                  <a:pt x="16893" y="8460"/>
                </a:cubicBezTo>
                <a:cubicBezTo>
                  <a:pt x="16782" y="8317"/>
                  <a:pt x="16612" y="8235"/>
                  <a:pt x="16431" y="8235"/>
                </a:cubicBezTo>
                <a:lnTo>
                  <a:pt x="14089" y="8235"/>
                </a:lnTo>
                <a:lnTo>
                  <a:pt x="14089" y="6909"/>
                </a:lnTo>
                <a:cubicBezTo>
                  <a:pt x="14089" y="6638"/>
                  <a:pt x="14144" y="6343"/>
                  <a:pt x="14808" y="6229"/>
                </a:cubicBezTo>
                <a:cubicBezTo>
                  <a:pt x="14936" y="6208"/>
                  <a:pt x="15061" y="6199"/>
                  <a:pt x="15182" y="6199"/>
                </a:cubicBezTo>
                <a:cubicBezTo>
                  <a:pt x="15552" y="6199"/>
                  <a:pt x="15890" y="6283"/>
                  <a:pt x="16198" y="6360"/>
                </a:cubicBezTo>
                <a:cubicBezTo>
                  <a:pt x="16304" y="6387"/>
                  <a:pt x="16415" y="6421"/>
                  <a:pt x="16532" y="6421"/>
                </a:cubicBezTo>
                <a:cubicBezTo>
                  <a:pt x="16632" y="6421"/>
                  <a:pt x="16736" y="6396"/>
                  <a:pt x="16847" y="6321"/>
                </a:cubicBezTo>
                <a:cubicBezTo>
                  <a:pt x="16983" y="6229"/>
                  <a:pt x="17074" y="6084"/>
                  <a:pt x="17098" y="5923"/>
                </a:cubicBezTo>
                <a:cubicBezTo>
                  <a:pt x="17098" y="5923"/>
                  <a:pt x="17362" y="4156"/>
                  <a:pt x="17482" y="3339"/>
                </a:cubicBezTo>
                <a:cubicBezTo>
                  <a:pt x="17525" y="3049"/>
                  <a:pt x="17346" y="2769"/>
                  <a:pt x="17063" y="2690"/>
                </a:cubicBezTo>
                <a:cubicBezTo>
                  <a:pt x="16267" y="2463"/>
                  <a:pt x="15346" y="2343"/>
                  <a:pt x="14504" y="2343"/>
                </a:cubicBezTo>
                <a:cubicBezTo>
                  <a:pt x="14137" y="2343"/>
                  <a:pt x="13786" y="2365"/>
                  <a:pt x="13467" y="2412"/>
                </a:cubicBezTo>
                <a:cubicBezTo>
                  <a:pt x="12434" y="2562"/>
                  <a:pt x="11646" y="2888"/>
                  <a:pt x="11009" y="3434"/>
                </a:cubicBezTo>
                <a:cubicBezTo>
                  <a:pt x="10121" y="4193"/>
                  <a:pt x="10010" y="5168"/>
                  <a:pt x="9999" y="5833"/>
                </a:cubicBezTo>
                <a:cubicBezTo>
                  <a:pt x="9999" y="5847"/>
                  <a:pt x="9999" y="7029"/>
                  <a:pt x="9999" y="8235"/>
                </a:cubicBezTo>
                <a:lnTo>
                  <a:pt x="8821" y="8235"/>
                </a:lnTo>
                <a:cubicBezTo>
                  <a:pt x="8497" y="8235"/>
                  <a:pt x="8236" y="8497"/>
                  <a:pt x="8236" y="8819"/>
                </a:cubicBezTo>
                <a:lnTo>
                  <a:pt x="8236" y="11161"/>
                </a:lnTo>
                <a:cubicBezTo>
                  <a:pt x="8236" y="11485"/>
                  <a:pt x="8497" y="11747"/>
                  <a:pt x="8821" y="11747"/>
                </a:cubicBezTo>
                <a:lnTo>
                  <a:pt x="9991" y="11747"/>
                </a:lnTo>
                <a:lnTo>
                  <a:pt x="9991" y="18811"/>
                </a:lnTo>
                <a:lnTo>
                  <a:pt x="2927" y="18811"/>
                </a:lnTo>
                <a:cubicBezTo>
                  <a:pt x="1959" y="18811"/>
                  <a:pt x="1172" y="18023"/>
                  <a:pt x="1172" y="17054"/>
                </a:cubicBezTo>
                <a:lnTo>
                  <a:pt x="1172" y="2927"/>
                </a:lnTo>
                <a:cubicBezTo>
                  <a:pt x="1172" y="1959"/>
                  <a:pt x="1959" y="1170"/>
                  <a:pt x="2927" y="1170"/>
                </a:cubicBezTo>
                <a:close/>
                <a:moveTo>
                  <a:pt x="2927" y="1"/>
                </a:moveTo>
                <a:cubicBezTo>
                  <a:pt x="1314" y="1"/>
                  <a:pt x="1" y="1313"/>
                  <a:pt x="1" y="2927"/>
                </a:cubicBezTo>
                <a:lnTo>
                  <a:pt x="1" y="17056"/>
                </a:lnTo>
                <a:cubicBezTo>
                  <a:pt x="1" y="18669"/>
                  <a:pt x="1314" y="19982"/>
                  <a:pt x="2927" y="19982"/>
                </a:cubicBezTo>
                <a:lnTo>
                  <a:pt x="17054" y="19982"/>
                </a:lnTo>
                <a:cubicBezTo>
                  <a:pt x="18669" y="19982"/>
                  <a:pt x="19982" y="18669"/>
                  <a:pt x="19982" y="17056"/>
                </a:cubicBezTo>
                <a:lnTo>
                  <a:pt x="19982" y="2927"/>
                </a:lnTo>
                <a:cubicBezTo>
                  <a:pt x="19982" y="2145"/>
                  <a:pt x="19669" y="1409"/>
                  <a:pt x="19101" y="853"/>
                </a:cubicBezTo>
                <a:cubicBezTo>
                  <a:pt x="18538" y="303"/>
                  <a:pt x="17797" y="1"/>
                  <a:pt x="1701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9" name="Google Shape;699;p63"/>
          <p:cNvGrpSpPr/>
          <p:nvPr/>
        </p:nvGrpSpPr>
        <p:grpSpPr>
          <a:xfrm>
            <a:off x="5165316" y="3470523"/>
            <a:ext cx="336705" cy="345505"/>
            <a:chOff x="5012603" y="2571753"/>
            <a:chExt cx="417024" cy="417024"/>
          </a:xfrm>
        </p:grpSpPr>
        <p:sp>
          <p:nvSpPr>
            <p:cNvPr id="700" name="Google Shape;700;p63"/>
            <p:cNvSpPr/>
            <p:nvPr/>
          </p:nvSpPr>
          <p:spPr>
            <a:xfrm>
              <a:off x="5133124" y="2631210"/>
              <a:ext cx="180818" cy="300048"/>
            </a:xfrm>
            <a:custGeom>
              <a:rect b="b" l="l" r="r" t="t"/>
              <a:pathLst>
                <a:path extrusionOk="0" h="14377" w="8664">
                  <a:moveTo>
                    <a:pt x="4683" y="1171"/>
                  </a:moveTo>
                  <a:lnTo>
                    <a:pt x="4683" y="3395"/>
                  </a:lnTo>
                  <a:cubicBezTo>
                    <a:pt x="4683" y="3719"/>
                    <a:pt x="4945" y="3980"/>
                    <a:pt x="5269" y="3980"/>
                  </a:cubicBezTo>
                  <a:lnTo>
                    <a:pt x="7493" y="3980"/>
                  </a:lnTo>
                  <a:lnTo>
                    <a:pt x="7493" y="5620"/>
                  </a:lnTo>
                  <a:lnTo>
                    <a:pt x="5269" y="5620"/>
                  </a:lnTo>
                  <a:cubicBezTo>
                    <a:pt x="4945" y="5620"/>
                    <a:pt x="4683" y="5882"/>
                    <a:pt x="4683" y="6206"/>
                  </a:cubicBezTo>
                  <a:lnTo>
                    <a:pt x="4683" y="9859"/>
                  </a:lnTo>
                  <a:cubicBezTo>
                    <a:pt x="4683" y="10227"/>
                    <a:pt x="4706" y="10648"/>
                    <a:pt x="4975" y="10986"/>
                  </a:cubicBezTo>
                  <a:cubicBezTo>
                    <a:pt x="5327" y="11423"/>
                    <a:pt x="5899" y="11474"/>
                    <a:pt x="6299" y="11474"/>
                  </a:cubicBezTo>
                  <a:lnTo>
                    <a:pt x="7494" y="11474"/>
                  </a:lnTo>
                  <a:lnTo>
                    <a:pt x="7494" y="13158"/>
                  </a:lnTo>
                  <a:cubicBezTo>
                    <a:pt x="7137" y="13183"/>
                    <a:pt x="6635" y="13207"/>
                    <a:pt x="6113" y="13207"/>
                  </a:cubicBezTo>
                  <a:cubicBezTo>
                    <a:pt x="3848" y="13207"/>
                    <a:pt x="3044" y="11806"/>
                    <a:pt x="3044" y="10607"/>
                  </a:cubicBezTo>
                  <a:lnTo>
                    <a:pt x="3044" y="6206"/>
                  </a:lnTo>
                  <a:cubicBezTo>
                    <a:pt x="3044" y="5882"/>
                    <a:pt x="2782" y="5620"/>
                    <a:pt x="2460" y="5620"/>
                  </a:cubicBezTo>
                  <a:lnTo>
                    <a:pt x="1172" y="5620"/>
                  </a:lnTo>
                  <a:lnTo>
                    <a:pt x="1172" y="4090"/>
                  </a:lnTo>
                  <a:cubicBezTo>
                    <a:pt x="2035" y="3913"/>
                    <a:pt x="2690" y="3487"/>
                    <a:pt x="3120" y="2820"/>
                  </a:cubicBezTo>
                  <a:cubicBezTo>
                    <a:pt x="3463" y="2289"/>
                    <a:pt x="3608" y="1697"/>
                    <a:pt x="3703" y="1171"/>
                  </a:cubicBezTo>
                  <a:close/>
                  <a:moveTo>
                    <a:pt x="3208" y="0"/>
                  </a:moveTo>
                  <a:cubicBezTo>
                    <a:pt x="2922" y="0"/>
                    <a:pt x="2677" y="207"/>
                    <a:pt x="2631" y="490"/>
                  </a:cubicBezTo>
                  <a:cubicBezTo>
                    <a:pt x="2409" y="1822"/>
                    <a:pt x="2209" y="2861"/>
                    <a:pt x="537" y="3000"/>
                  </a:cubicBezTo>
                  <a:cubicBezTo>
                    <a:pt x="234" y="3025"/>
                    <a:pt x="1" y="3278"/>
                    <a:pt x="1" y="3582"/>
                  </a:cubicBezTo>
                  <a:lnTo>
                    <a:pt x="1" y="6206"/>
                  </a:lnTo>
                  <a:cubicBezTo>
                    <a:pt x="1" y="6529"/>
                    <a:pt x="263" y="6791"/>
                    <a:pt x="586" y="6791"/>
                  </a:cubicBezTo>
                  <a:lnTo>
                    <a:pt x="1874" y="6791"/>
                  </a:lnTo>
                  <a:lnTo>
                    <a:pt x="1874" y="10607"/>
                  </a:lnTo>
                  <a:cubicBezTo>
                    <a:pt x="1874" y="12618"/>
                    <a:pt x="3355" y="14377"/>
                    <a:pt x="6111" y="14377"/>
                  </a:cubicBezTo>
                  <a:cubicBezTo>
                    <a:pt x="7158" y="14377"/>
                    <a:pt x="8098" y="14285"/>
                    <a:pt x="8137" y="14281"/>
                  </a:cubicBezTo>
                  <a:cubicBezTo>
                    <a:pt x="8436" y="14251"/>
                    <a:pt x="8664" y="14000"/>
                    <a:pt x="8664" y="13699"/>
                  </a:cubicBezTo>
                  <a:lnTo>
                    <a:pt x="8664" y="10888"/>
                  </a:lnTo>
                  <a:cubicBezTo>
                    <a:pt x="8664" y="10565"/>
                    <a:pt x="8402" y="10303"/>
                    <a:pt x="8078" y="10303"/>
                  </a:cubicBezTo>
                  <a:lnTo>
                    <a:pt x="6299" y="10303"/>
                  </a:lnTo>
                  <a:cubicBezTo>
                    <a:pt x="5828" y="10303"/>
                    <a:pt x="5855" y="10292"/>
                    <a:pt x="5855" y="9859"/>
                  </a:cubicBezTo>
                  <a:lnTo>
                    <a:pt x="5855" y="6791"/>
                  </a:lnTo>
                  <a:lnTo>
                    <a:pt x="8078" y="6791"/>
                  </a:lnTo>
                  <a:cubicBezTo>
                    <a:pt x="8402" y="6791"/>
                    <a:pt x="8664" y="6529"/>
                    <a:pt x="8664" y="6206"/>
                  </a:cubicBezTo>
                  <a:lnTo>
                    <a:pt x="8664" y="3397"/>
                  </a:lnTo>
                  <a:cubicBezTo>
                    <a:pt x="8664" y="3073"/>
                    <a:pt x="8402" y="2811"/>
                    <a:pt x="8078" y="2811"/>
                  </a:cubicBezTo>
                  <a:lnTo>
                    <a:pt x="5855" y="2811"/>
                  </a:lnTo>
                  <a:lnTo>
                    <a:pt x="5855" y="586"/>
                  </a:lnTo>
                  <a:cubicBezTo>
                    <a:pt x="5855" y="262"/>
                    <a:pt x="5593" y="0"/>
                    <a:pt x="52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63"/>
            <p:cNvSpPr/>
            <p:nvPr/>
          </p:nvSpPr>
          <p:spPr>
            <a:xfrm>
              <a:off x="5012603" y="2571753"/>
              <a:ext cx="417024" cy="417024"/>
            </a:xfrm>
            <a:custGeom>
              <a:rect b="b" l="l" r="r" t="t"/>
              <a:pathLst>
                <a:path extrusionOk="0" h="19982" w="19982">
                  <a:moveTo>
                    <a:pt x="17053" y="1172"/>
                  </a:moveTo>
                  <a:cubicBezTo>
                    <a:pt x="18007" y="1172"/>
                    <a:pt x="18810" y="1993"/>
                    <a:pt x="18810" y="2966"/>
                  </a:cubicBezTo>
                  <a:lnTo>
                    <a:pt x="18810" y="17017"/>
                  </a:lnTo>
                  <a:cubicBezTo>
                    <a:pt x="18810" y="17990"/>
                    <a:pt x="18007" y="18811"/>
                    <a:pt x="17053" y="18811"/>
                  </a:cubicBezTo>
                  <a:lnTo>
                    <a:pt x="2965" y="18811"/>
                  </a:lnTo>
                  <a:cubicBezTo>
                    <a:pt x="1992" y="18811"/>
                    <a:pt x="1169" y="17990"/>
                    <a:pt x="1169" y="17017"/>
                  </a:cubicBezTo>
                  <a:lnTo>
                    <a:pt x="1169" y="2966"/>
                  </a:lnTo>
                  <a:cubicBezTo>
                    <a:pt x="1169" y="1993"/>
                    <a:pt x="1992" y="1172"/>
                    <a:pt x="2965" y="1172"/>
                  </a:cubicBezTo>
                  <a:close/>
                  <a:moveTo>
                    <a:pt x="2965" y="1"/>
                  </a:moveTo>
                  <a:cubicBezTo>
                    <a:pt x="1346" y="1"/>
                    <a:pt x="0" y="1349"/>
                    <a:pt x="0" y="2966"/>
                  </a:cubicBezTo>
                  <a:lnTo>
                    <a:pt x="0" y="17015"/>
                  </a:lnTo>
                  <a:cubicBezTo>
                    <a:pt x="0" y="18636"/>
                    <a:pt x="1348" y="19982"/>
                    <a:pt x="2965" y="19982"/>
                  </a:cubicBezTo>
                  <a:lnTo>
                    <a:pt x="17053" y="19982"/>
                  </a:lnTo>
                  <a:cubicBezTo>
                    <a:pt x="18672" y="19982"/>
                    <a:pt x="19981" y="18634"/>
                    <a:pt x="19981" y="17015"/>
                  </a:cubicBezTo>
                  <a:lnTo>
                    <a:pt x="19981" y="2966"/>
                  </a:lnTo>
                  <a:cubicBezTo>
                    <a:pt x="19981" y="1349"/>
                    <a:pt x="18672" y="1"/>
                    <a:pt x="170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61" name="Shape 261"/>
        <p:cNvGrpSpPr/>
        <p:nvPr/>
      </p:nvGrpSpPr>
      <p:grpSpPr>
        <a:xfrm>
          <a:off x="0" y="0"/>
          <a:ext cx="0" cy="0"/>
          <a:chOff x="0" y="0"/>
          <a:chExt cx="0" cy="0"/>
        </a:xfrm>
      </p:grpSpPr>
      <p:pic>
        <p:nvPicPr>
          <p:cNvPr id="262" name="Google Shape;262;p30"/>
          <p:cNvPicPr preferRelativeResize="0"/>
          <p:nvPr/>
        </p:nvPicPr>
        <p:blipFill rotWithShape="1">
          <a:blip r:embed="rId4">
            <a:alphaModFix/>
          </a:blip>
          <a:srcRect b="2848" l="26954" r="30308" t="21186"/>
          <a:stretch/>
        </p:blipFill>
        <p:spPr>
          <a:xfrm rot="10800000">
            <a:off x="3549359" y="1547559"/>
            <a:ext cx="2048400" cy="2048400"/>
          </a:xfrm>
          <a:prstGeom prst="ellipse">
            <a:avLst/>
          </a:prstGeom>
          <a:noFill/>
          <a:ln>
            <a:noFill/>
          </a:ln>
        </p:spPr>
      </p:pic>
      <p:sp>
        <p:nvSpPr>
          <p:cNvPr id="263" name="Google Shape;263;p30"/>
          <p:cNvSpPr/>
          <p:nvPr/>
        </p:nvSpPr>
        <p:spPr>
          <a:xfrm>
            <a:off x="3548159" y="1546359"/>
            <a:ext cx="2050800" cy="2050800"/>
          </a:xfrm>
          <a:prstGeom prst="ellipse">
            <a:avLst/>
          </a:prstGeom>
          <a:solidFill>
            <a:srgbClr val="030303">
              <a:alpha val="48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4" name="Google Shape;264;p30"/>
          <p:cNvGrpSpPr/>
          <p:nvPr/>
        </p:nvGrpSpPr>
        <p:grpSpPr>
          <a:xfrm>
            <a:off x="3341300" y="1120300"/>
            <a:ext cx="2464500" cy="2683527"/>
            <a:chOff x="3341300" y="1120300"/>
            <a:chExt cx="2464500" cy="2683527"/>
          </a:xfrm>
        </p:grpSpPr>
        <p:sp>
          <p:nvSpPr>
            <p:cNvPr id="265" name="Google Shape;265;p30"/>
            <p:cNvSpPr/>
            <p:nvPr/>
          </p:nvSpPr>
          <p:spPr>
            <a:xfrm>
              <a:off x="3341300" y="1339627"/>
              <a:ext cx="2464500" cy="24642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30"/>
            <p:cNvSpPr/>
            <p:nvPr/>
          </p:nvSpPr>
          <p:spPr>
            <a:xfrm>
              <a:off x="4314466" y="1120300"/>
              <a:ext cx="518100" cy="5181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7" name="Google Shape;267;p30"/>
          <p:cNvGrpSpPr/>
          <p:nvPr/>
        </p:nvGrpSpPr>
        <p:grpSpPr>
          <a:xfrm>
            <a:off x="484635" y="310903"/>
            <a:ext cx="8174701" cy="4521644"/>
            <a:chOff x="484635" y="310903"/>
            <a:chExt cx="8174701" cy="4521644"/>
          </a:xfrm>
        </p:grpSpPr>
        <p:sp>
          <p:nvSpPr>
            <p:cNvPr id="268" name="Google Shape;268;p30"/>
            <p:cNvSpPr/>
            <p:nvPr/>
          </p:nvSpPr>
          <p:spPr>
            <a:xfrm>
              <a:off x="484635" y="310903"/>
              <a:ext cx="369338" cy="377201"/>
            </a:xfrm>
            <a:custGeom>
              <a:rect b="b" l="l" r="r" t="t"/>
              <a:pathLst>
                <a:path extrusionOk="0" h="48499" w="47488">
                  <a:moveTo>
                    <a:pt x="0" y="48499"/>
                  </a:moveTo>
                  <a:lnTo>
                    <a:pt x="0" y="0"/>
                  </a:lnTo>
                  <a:lnTo>
                    <a:pt x="47488" y="0"/>
                  </a:lnTo>
                </a:path>
              </a:pathLst>
            </a:custGeom>
            <a:noFill/>
            <a:ln cap="flat" cmpd="sng" w="28575">
              <a:solidFill>
                <a:schemeClr val="dk1"/>
              </a:solidFill>
              <a:prstDash val="solid"/>
              <a:round/>
              <a:headEnd len="med" w="med" type="none"/>
              <a:tailEnd len="med" w="med" type="none"/>
            </a:ln>
          </p:spPr>
        </p:sp>
        <p:sp>
          <p:nvSpPr>
            <p:cNvPr id="269" name="Google Shape;269;p30"/>
            <p:cNvSpPr/>
            <p:nvPr/>
          </p:nvSpPr>
          <p:spPr>
            <a:xfrm rot="-5400000">
              <a:off x="491410" y="4455353"/>
              <a:ext cx="369338" cy="377201"/>
            </a:xfrm>
            <a:custGeom>
              <a:rect b="b" l="l" r="r" t="t"/>
              <a:pathLst>
                <a:path extrusionOk="0" h="48499" w="47488">
                  <a:moveTo>
                    <a:pt x="0" y="48499"/>
                  </a:moveTo>
                  <a:lnTo>
                    <a:pt x="0" y="0"/>
                  </a:lnTo>
                  <a:lnTo>
                    <a:pt x="47488" y="0"/>
                  </a:lnTo>
                </a:path>
              </a:pathLst>
            </a:custGeom>
            <a:noFill/>
            <a:ln cap="flat" cmpd="sng" w="28575">
              <a:solidFill>
                <a:schemeClr val="dk1"/>
              </a:solidFill>
              <a:prstDash val="solid"/>
              <a:round/>
              <a:headEnd len="med" w="med" type="none"/>
              <a:tailEnd len="med" w="med" type="none"/>
            </a:ln>
          </p:spPr>
        </p:sp>
        <p:sp>
          <p:nvSpPr>
            <p:cNvPr id="270" name="Google Shape;270;p30"/>
            <p:cNvSpPr/>
            <p:nvPr/>
          </p:nvSpPr>
          <p:spPr>
            <a:xfrm flipH="1">
              <a:off x="8280691" y="310903"/>
              <a:ext cx="369338" cy="377201"/>
            </a:xfrm>
            <a:custGeom>
              <a:rect b="b" l="l" r="r" t="t"/>
              <a:pathLst>
                <a:path extrusionOk="0" h="48499" w="47488">
                  <a:moveTo>
                    <a:pt x="0" y="48499"/>
                  </a:moveTo>
                  <a:lnTo>
                    <a:pt x="0" y="0"/>
                  </a:lnTo>
                  <a:lnTo>
                    <a:pt x="47488" y="0"/>
                  </a:lnTo>
                </a:path>
              </a:pathLst>
            </a:custGeom>
            <a:noFill/>
            <a:ln cap="flat" cmpd="sng" w="28575">
              <a:solidFill>
                <a:schemeClr val="dk1"/>
              </a:solidFill>
              <a:prstDash val="solid"/>
              <a:round/>
              <a:headEnd len="med" w="med" type="none"/>
              <a:tailEnd len="med" w="med" type="none"/>
            </a:ln>
          </p:spPr>
        </p:sp>
        <p:sp>
          <p:nvSpPr>
            <p:cNvPr id="271" name="Google Shape;271;p30"/>
            <p:cNvSpPr/>
            <p:nvPr/>
          </p:nvSpPr>
          <p:spPr>
            <a:xfrm flipH="1" rot="5400000">
              <a:off x="8286066" y="4459278"/>
              <a:ext cx="369338" cy="377201"/>
            </a:xfrm>
            <a:custGeom>
              <a:rect b="b" l="l" r="r" t="t"/>
              <a:pathLst>
                <a:path extrusionOk="0" h="48499" w="47488">
                  <a:moveTo>
                    <a:pt x="0" y="48499"/>
                  </a:moveTo>
                  <a:lnTo>
                    <a:pt x="0" y="0"/>
                  </a:lnTo>
                  <a:lnTo>
                    <a:pt x="47488" y="0"/>
                  </a:lnTo>
                </a:path>
              </a:pathLst>
            </a:custGeom>
            <a:noFill/>
            <a:ln cap="flat" cmpd="sng" w="28575">
              <a:solidFill>
                <a:schemeClr val="dk1"/>
              </a:solidFill>
              <a:prstDash val="solid"/>
              <a:round/>
              <a:headEnd len="med" w="med" type="none"/>
              <a:tailEnd len="med" w="med" type="none"/>
            </a:ln>
          </p:spPr>
        </p:sp>
      </p:grpSp>
      <p:sp>
        <p:nvSpPr>
          <p:cNvPr id="272" name="Google Shape;272;p30"/>
          <p:cNvSpPr txBox="1"/>
          <p:nvPr>
            <p:ph type="title"/>
          </p:nvPr>
        </p:nvSpPr>
        <p:spPr>
          <a:xfrm>
            <a:off x="713175" y="2150850"/>
            <a:ext cx="77175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INTRODUCTION</a:t>
            </a:r>
            <a:endParaRPr/>
          </a:p>
        </p:txBody>
      </p:sp>
      <p:sp>
        <p:nvSpPr>
          <p:cNvPr id="273" name="Google Shape;273;p30"/>
          <p:cNvSpPr txBox="1"/>
          <p:nvPr/>
        </p:nvSpPr>
        <p:spPr>
          <a:xfrm>
            <a:off x="4387100" y="1182725"/>
            <a:ext cx="584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Didact Gothic"/>
                <a:ea typeface="Didact Gothic"/>
                <a:cs typeface="Didact Gothic"/>
                <a:sym typeface="Didact Gothic"/>
              </a:rPr>
              <a:t>01</a:t>
            </a:r>
            <a:endParaRPr>
              <a:latin typeface="Didact Gothic"/>
              <a:ea typeface="Didact Gothic"/>
              <a:cs typeface="Didact Gothic"/>
              <a:sym typeface="Didact Gothic"/>
            </a:endParaRPr>
          </a:p>
        </p:txBody>
      </p:sp>
      <p:sp>
        <p:nvSpPr>
          <p:cNvPr id="274" name="Google Shape;274;p30"/>
          <p:cNvSpPr txBox="1"/>
          <p:nvPr/>
        </p:nvSpPr>
        <p:spPr>
          <a:xfrm>
            <a:off x="8420225" y="4726875"/>
            <a:ext cx="7164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600">
                <a:solidFill>
                  <a:srgbClr val="FFFF00"/>
                </a:solidFill>
                <a:latin typeface="Didact Gothic"/>
                <a:ea typeface="Didact Gothic"/>
                <a:cs typeface="Didact Gothic"/>
                <a:sym typeface="Didact Gothic"/>
              </a:rPr>
              <a:t>04</a:t>
            </a:r>
            <a:endParaRPr sz="1900">
              <a:solidFill>
                <a:srgbClr val="FFFF00"/>
              </a:solidFill>
              <a:latin typeface="Didact Gothic"/>
              <a:ea typeface="Didact Gothic"/>
              <a:cs typeface="Didact Gothic"/>
              <a:sym typeface="Didact Gothic"/>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78" name="Shape 278"/>
        <p:cNvGrpSpPr/>
        <p:nvPr/>
      </p:nvGrpSpPr>
      <p:grpSpPr>
        <a:xfrm>
          <a:off x="0" y="0"/>
          <a:ext cx="0" cy="0"/>
          <a:chOff x="0" y="0"/>
          <a:chExt cx="0" cy="0"/>
        </a:xfrm>
      </p:grpSpPr>
      <p:pic>
        <p:nvPicPr>
          <p:cNvPr id="279" name="Google Shape;279;p31"/>
          <p:cNvPicPr preferRelativeResize="0"/>
          <p:nvPr/>
        </p:nvPicPr>
        <p:blipFill rotWithShape="1">
          <a:blip r:embed="rId4">
            <a:alphaModFix/>
          </a:blip>
          <a:srcRect b="0" l="21851" r="21857" t="0"/>
          <a:stretch/>
        </p:blipFill>
        <p:spPr>
          <a:xfrm>
            <a:off x="3544525" y="1547550"/>
            <a:ext cx="2048400" cy="2048400"/>
          </a:xfrm>
          <a:prstGeom prst="ellipse">
            <a:avLst/>
          </a:prstGeom>
          <a:noFill/>
          <a:ln>
            <a:noFill/>
          </a:ln>
        </p:spPr>
      </p:pic>
      <p:sp>
        <p:nvSpPr>
          <p:cNvPr id="280" name="Google Shape;280;p31"/>
          <p:cNvSpPr/>
          <p:nvPr/>
        </p:nvSpPr>
        <p:spPr>
          <a:xfrm>
            <a:off x="3636721" y="1546334"/>
            <a:ext cx="2050800" cy="2050800"/>
          </a:xfrm>
          <a:prstGeom prst="ellipse">
            <a:avLst/>
          </a:prstGeom>
          <a:solidFill>
            <a:srgbClr val="030303">
              <a:alpha val="48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1" name="Google Shape;281;p31"/>
          <p:cNvGrpSpPr/>
          <p:nvPr/>
        </p:nvGrpSpPr>
        <p:grpSpPr>
          <a:xfrm>
            <a:off x="484635" y="310903"/>
            <a:ext cx="8174701" cy="4521644"/>
            <a:chOff x="484635" y="310903"/>
            <a:chExt cx="8174701" cy="4521644"/>
          </a:xfrm>
        </p:grpSpPr>
        <p:sp>
          <p:nvSpPr>
            <p:cNvPr id="282" name="Google Shape;282;p31"/>
            <p:cNvSpPr/>
            <p:nvPr/>
          </p:nvSpPr>
          <p:spPr>
            <a:xfrm>
              <a:off x="484635" y="310903"/>
              <a:ext cx="369338" cy="377201"/>
            </a:xfrm>
            <a:custGeom>
              <a:rect b="b" l="l" r="r" t="t"/>
              <a:pathLst>
                <a:path extrusionOk="0" h="48499" w="47488">
                  <a:moveTo>
                    <a:pt x="0" y="48499"/>
                  </a:moveTo>
                  <a:lnTo>
                    <a:pt x="0" y="0"/>
                  </a:lnTo>
                  <a:lnTo>
                    <a:pt x="47488" y="0"/>
                  </a:lnTo>
                </a:path>
              </a:pathLst>
            </a:custGeom>
            <a:noFill/>
            <a:ln cap="flat" cmpd="sng" w="28575">
              <a:solidFill>
                <a:schemeClr val="dk1"/>
              </a:solidFill>
              <a:prstDash val="solid"/>
              <a:round/>
              <a:headEnd len="med" w="med" type="none"/>
              <a:tailEnd len="med" w="med" type="none"/>
            </a:ln>
          </p:spPr>
        </p:sp>
        <p:sp>
          <p:nvSpPr>
            <p:cNvPr id="283" name="Google Shape;283;p31"/>
            <p:cNvSpPr/>
            <p:nvPr/>
          </p:nvSpPr>
          <p:spPr>
            <a:xfrm rot="-5400000">
              <a:off x="491410" y="4455353"/>
              <a:ext cx="369338" cy="377201"/>
            </a:xfrm>
            <a:custGeom>
              <a:rect b="b" l="l" r="r" t="t"/>
              <a:pathLst>
                <a:path extrusionOk="0" h="48499" w="47488">
                  <a:moveTo>
                    <a:pt x="0" y="48499"/>
                  </a:moveTo>
                  <a:lnTo>
                    <a:pt x="0" y="0"/>
                  </a:lnTo>
                  <a:lnTo>
                    <a:pt x="47488" y="0"/>
                  </a:lnTo>
                </a:path>
              </a:pathLst>
            </a:custGeom>
            <a:noFill/>
            <a:ln cap="flat" cmpd="sng" w="28575">
              <a:solidFill>
                <a:schemeClr val="dk1"/>
              </a:solidFill>
              <a:prstDash val="solid"/>
              <a:round/>
              <a:headEnd len="med" w="med" type="none"/>
              <a:tailEnd len="med" w="med" type="none"/>
            </a:ln>
          </p:spPr>
        </p:sp>
        <p:sp>
          <p:nvSpPr>
            <p:cNvPr id="284" name="Google Shape;284;p31"/>
            <p:cNvSpPr/>
            <p:nvPr/>
          </p:nvSpPr>
          <p:spPr>
            <a:xfrm flipH="1">
              <a:off x="8280691" y="310903"/>
              <a:ext cx="369338" cy="377201"/>
            </a:xfrm>
            <a:custGeom>
              <a:rect b="b" l="l" r="r" t="t"/>
              <a:pathLst>
                <a:path extrusionOk="0" h="48499" w="47488">
                  <a:moveTo>
                    <a:pt x="0" y="48499"/>
                  </a:moveTo>
                  <a:lnTo>
                    <a:pt x="0" y="0"/>
                  </a:lnTo>
                  <a:lnTo>
                    <a:pt x="47488" y="0"/>
                  </a:lnTo>
                </a:path>
              </a:pathLst>
            </a:custGeom>
            <a:noFill/>
            <a:ln cap="flat" cmpd="sng" w="28575">
              <a:solidFill>
                <a:schemeClr val="dk1"/>
              </a:solidFill>
              <a:prstDash val="solid"/>
              <a:round/>
              <a:headEnd len="med" w="med" type="none"/>
              <a:tailEnd len="med" w="med" type="none"/>
            </a:ln>
          </p:spPr>
        </p:sp>
        <p:sp>
          <p:nvSpPr>
            <p:cNvPr id="285" name="Google Shape;285;p31"/>
            <p:cNvSpPr/>
            <p:nvPr/>
          </p:nvSpPr>
          <p:spPr>
            <a:xfrm flipH="1" rot="5400000">
              <a:off x="8286066" y="4459278"/>
              <a:ext cx="369338" cy="377201"/>
            </a:xfrm>
            <a:custGeom>
              <a:rect b="b" l="l" r="r" t="t"/>
              <a:pathLst>
                <a:path extrusionOk="0" h="48499" w="47488">
                  <a:moveTo>
                    <a:pt x="0" y="48499"/>
                  </a:moveTo>
                  <a:lnTo>
                    <a:pt x="0" y="0"/>
                  </a:lnTo>
                  <a:lnTo>
                    <a:pt x="47488" y="0"/>
                  </a:lnTo>
                </a:path>
              </a:pathLst>
            </a:custGeom>
            <a:noFill/>
            <a:ln cap="flat" cmpd="sng" w="28575">
              <a:solidFill>
                <a:schemeClr val="dk1"/>
              </a:solidFill>
              <a:prstDash val="solid"/>
              <a:round/>
              <a:headEnd len="med" w="med" type="none"/>
              <a:tailEnd len="med" w="med" type="none"/>
            </a:ln>
          </p:spPr>
        </p:sp>
      </p:grpSp>
      <p:sp>
        <p:nvSpPr>
          <p:cNvPr id="286" name="Google Shape;286;p31"/>
          <p:cNvSpPr txBox="1"/>
          <p:nvPr>
            <p:ph type="title"/>
          </p:nvPr>
        </p:nvSpPr>
        <p:spPr>
          <a:xfrm>
            <a:off x="678875" y="2075175"/>
            <a:ext cx="77175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ETUDE DE L’EXISTANT</a:t>
            </a:r>
            <a:endParaRPr/>
          </a:p>
        </p:txBody>
      </p:sp>
      <p:grpSp>
        <p:nvGrpSpPr>
          <p:cNvPr id="287" name="Google Shape;287;p31"/>
          <p:cNvGrpSpPr/>
          <p:nvPr/>
        </p:nvGrpSpPr>
        <p:grpSpPr>
          <a:xfrm>
            <a:off x="3339750" y="1120862"/>
            <a:ext cx="2464500" cy="2683527"/>
            <a:chOff x="3341300" y="1120300"/>
            <a:chExt cx="2464500" cy="2683527"/>
          </a:xfrm>
        </p:grpSpPr>
        <p:sp>
          <p:nvSpPr>
            <p:cNvPr id="288" name="Google Shape;288;p31"/>
            <p:cNvSpPr/>
            <p:nvPr/>
          </p:nvSpPr>
          <p:spPr>
            <a:xfrm>
              <a:off x="3341300" y="1339627"/>
              <a:ext cx="2464500" cy="24642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31"/>
            <p:cNvSpPr/>
            <p:nvPr/>
          </p:nvSpPr>
          <p:spPr>
            <a:xfrm>
              <a:off x="4314466" y="1120300"/>
              <a:ext cx="518100" cy="5181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0" name="Google Shape;290;p31"/>
          <p:cNvSpPr txBox="1"/>
          <p:nvPr/>
        </p:nvSpPr>
        <p:spPr>
          <a:xfrm>
            <a:off x="4366475" y="1175850"/>
            <a:ext cx="591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Didact Gothic"/>
                <a:ea typeface="Didact Gothic"/>
                <a:cs typeface="Didact Gothic"/>
                <a:sym typeface="Didact Gothic"/>
              </a:rPr>
              <a:t>02</a:t>
            </a:r>
            <a:endParaRPr>
              <a:latin typeface="Didact Gothic"/>
              <a:ea typeface="Didact Gothic"/>
              <a:cs typeface="Didact Gothic"/>
              <a:sym typeface="Didact Gothic"/>
            </a:endParaRPr>
          </a:p>
        </p:txBody>
      </p:sp>
      <p:sp>
        <p:nvSpPr>
          <p:cNvPr id="291" name="Google Shape;291;p31"/>
          <p:cNvSpPr txBox="1"/>
          <p:nvPr/>
        </p:nvSpPr>
        <p:spPr>
          <a:xfrm>
            <a:off x="8420225" y="4726875"/>
            <a:ext cx="7164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600">
                <a:solidFill>
                  <a:srgbClr val="FFFF00"/>
                </a:solidFill>
                <a:latin typeface="Didact Gothic"/>
                <a:ea typeface="Didact Gothic"/>
                <a:cs typeface="Didact Gothic"/>
                <a:sym typeface="Didact Gothic"/>
              </a:rPr>
              <a:t>05</a:t>
            </a:r>
            <a:endParaRPr sz="1900">
              <a:solidFill>
                <a:srgbClr val="FFFF00"/>
              </a:solidFill>
              <a:latin typeface="Didact Gothic"/>
              <a:ea typeface="Didact Gothic"/>
              <a:cs typeface="Didact Gothic"/>
              <a:sym typeface="Didact Gothic"/>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32"/>
          <p:cNvSpPr txBox="1"/>
          <p:nvPr>
            <p:ph type="title"/>
          </p:nvPr>
        </p:nvSpPr>
        <p:spPr>
          <a:xfrm>
            <a:off x="1322825" y="234700"/>
            <a:ext cx="771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www.tunisie-voyages.com</a:t>
            </a:r>
            <a:endParaRPr/>
          </a:p>
        </p:txBody>
      </p:sp>
      <p:grpSp>
        <p:nvGrpSpPr>
          <p:cNvPr id="297" name="Google Shape;297;p32"/>
          <p:cNvGrpSpPr/>
          <p:nvPr/>
        </p:nvGrpSpPr>
        <p:grpSpPr>
          <a:xfrm>
            <a:off x="1305305" y="1067190"/>
            <a:ext cx="6770956" cy="3992050"/>
            <a:chOff x="4304915" y="1421942"/>
            <a:chExt cx="3328560" cy="2649180"/>
          </a:xfrm>
        </p:grpSpPr>
        <p:grpSp>
          <p:nvGrpSpPr>
            <p:cNvPr id="298" name="Google Shape;298;p32"/>
            <p:cNvGrpSpPr/>
            <p:nvPr/>
          </p:nvGrpSpPr>
          <p:grpSpPr>
            <a:xfrm>
              <a:off x="4304915" y="1421942"/>
              <a:ext cx="3328560" cy="2649180"/>
              <a:chOff x="5291700" y="507975"/>
              <a:chExt cx="2083475" cy="1658225"/>
            </a:xfrm>
          </p:grpSpPr>
          <p:sp>
            <p:nvSpPr>
              <p:cNvPr id="299" name="Google Shape;299;p32"/>
              <p:cNvSpPr/>
              <p:nvPr/>
            </p:nvSpPr>
            <p:spPr>
              <a:xfrm>
                <a:off x="6020400" y="2153275"/>
                <a:ext cx="641550" cy="9825"/>
              </a:xfrm>
              <a:custGeom>
                <a:rect b="b" l="l" r="r" t="t"/>
                <a:pathLst>
                  <a:path extrusionOk="0" h="393" w="25662">
                    <a:moveTo>
                      <a:pt x="1" y="1"/>
                    </a:moveTo>
                    <a:lnTo>
                      <a:pt x="1" y="42"/>
                    </a:lnTo>
                    <a:cubicBezTo>
                      <a:pt x="1" y="269"/>
                      <a:pt x="785" y="393"/>
                      <a:pt x="2808" y="393"/>
                    </a:cubicBezTo>
                    <a:lnTo>
                      <a:pt x="22915" y="393"/>
                    </a:lnTo>
                    <a:cubicBezTo>
                      <a:pt x="24959" y="393"/>
                      <a:pt x="25661" y="248"/>
                      <a:pt x="25661" y="1"/>
                    </a:cubicBezTo>
                    <a:close/>
                  </a:path>
                </a:pathLst>
              </a:custGeom>
              <a:solidFill>
                <a:schemeClr val="dk2"/>
              </a:solidFill>
              <a:ln cap="flat" cmpd="sng" w="19050">
                <a:solidFill>
                  <a:schemeClr val="lt1"/>
                </a:solidFill>
                <a:prstDash val="solid"/>
                <a:miter lim="2064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32"/>
              <p:cNvSpPr/>
              <p:nvPr/>
            </p:nvSpPr>
            <p:spPr>
              <a:xfrm>
                <a:off x="5963650" y="1933950"/>
                <a:ext cx="754550" cy="232250"/>
              </a:xfrm>
              <a:custGeom>
                <a:rect b="b" l="l" r="r" t="t"/>
                <a:pathLst>
                  <a:path extrusionOk="0" fill="none" h="9290" w="30182">
                    <a:moveTo>
                      <a:pt x="25495" y="5842"/>
                    </a:moveTo>
                    <a:cubicBezTo>
                      <a:pt x="23678" y="4005"/>
                      <a:pt x="23617" y="0"/>
                      <a:pt x="23617" y="0"/>
                    </a:cubicBezTo>
                    <a:lnTo>
                      <a:pt x="6585" y="0"/>
                    </a:lnTo>
                    <a:cubicBezTo>
                      <a:pt x="6585" y="0"/>
                      <a:pt x="6503" y="3984"/>
                      <a:pt x="4686" y="5842"/>
                    </a:cubicBezTo>
                    <a:cubicBezTo>
                      <a:pt x="2849" y="7700"/>
                      <a:pt x="0" y="9290"/>
                      <a:pt x="4955" y="9290"/>
                    </a:cubicBezTo>
                    <a:lnTo>
                      <a:pt x="25227" y="9290"/>
                    </a:lnTo>
                    <a:cubicBezTo>
                      <a:pt x="30181" y="9290"/>
                      <a:pt x="27332" y="7700"/>
                      <a:pt x="25495" y="5842"/>
                    </a:cubicBezTo>
                    <a:close/>
                  </a:path>
                </a:pathLst>
              </a:custGeom>
              <a:solidFill>
                <a:schemeClr val="dk2"/>
              </a:solidFill>
              <a:ln cap="flat" cmpd="sng" w="19050">
                <a:solidFill>
                  <a:schemeClr val="lt1"/>
                </a:solidFill>
                <a:prstDash val="solid"/>
                <a:miter lim="2064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32"/>
              <p:cNvSpPr/>
              <p:nvPr/>
            </p:nvSpPr>
            <p:spPr>
              <a:xfrm>
                <a:off x="5291700" y="1753300"/>
                <a:ext cx="2083475" cy="181175"/>
              </a:xfrm>
              <a:custGeom>
                <a:rect b="b" l="l" r="r" t="t"/>
                <a:pathLst>
                  <a:path extrusionOk="0" fill="none" h="7247" w="83339">
                    <a:moveTo>
                      <a:pt x="0" y="4790"/>
                    </a:moveTo>
                    <a:cubicBezTo>
                      <a:pt x="0" y="6153"/>
                      <a:pt x="1280" y="7226"/>
                      <a:pt x="2642" y="7226"/>
                    </a:cubicBezTo>
                    <a:lnTo>
                      <a:pt x="80882" y="7226"/>
                    </a:lnTo>
                    <a:cubicBezTo>
                      <a:pt x="82245" y="7247"/>
                      <a:pt x="83339" y="6153"/>
                      <a:pt x="83339" y="4790"/>
                    </a:cubicBezTo>
                    <a:lnTo>
                      <a:pt x="83339" y="1"/>
                    </a:lnTo>
                    <a:lnTo>
                      <a:pt x="0" y="1"/>
                    </a:lnTo>
                    <a:close/>
                  </a:path>
                </a:pathLst>
              </a:custGeom>
              <a:solidFill>
                <a:schemeClr val="dk2"/>
              </a:solidFill>
              <a:ln cap="flat" cmpd="sng" w="19050">
                <a:solidFill>
                  <a:schemeClr val="lt1"/>
                </a:solidFill>
                <a:prstDash val="solid"/>
                <a:miter lim="2064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32"/>
              <p:cNvSpPr/>
              <p:nvPr/>
            </p:nvSpPr>
            <p:spPr>
              <a:xfrm>
                <a:off x="5291700" y="507975"/>
                <a:ext cx="2083475" cy="1245350"/>
              </a:xfrm>
              <a:custGeom>
                <a:rect b="b" l="l" r="r" t="t"/>
                <a:pathLst>
                  <a:path extrusionOk="0" fill="none" h="49814" w="83339">
                    <a:moveTo>
                      <a:pt x="80882" y="1"/>
                    </a:moveTo>
                    <a:lnTo>
                      <a:pt x="2642" y="1"/>
                    </a:lnTo>
                    <a:cubicBezTo>
                      <a:pt x="1280" y="1"/>
                      <a:pt x="0" y="992"/>
                      <a:pt x="0" y="2354"/>
                    </a:cubicBezTo>
                    <a:lnTo>
                      <a:pt x="0" y="49814"/>
                    </a:lnTo>
                    <a:lnTo>
                      <a:pt x="83339" y="49814"/>
                    </a:lnTo>
                    <a:lnTo>
                      <a:pt x="83339" y="2354"/>
                    </a:lnTo>
                    <a:cubicBezTo>
                      <a:pt x="83339" y="992"/>
                      <a:pt x="82245" y="1"/>
                      <a:pt x="80882" y="1"/>
                    </a:cubicBezTo>
                    <a:close/>
                    <a:moveTo>
                      <a:pt x="79726" y="46201"/>
                    </a:moveTo>
                    <a:lnTo>
                      <a:pt x="3613" y="46201"/>
                    </a:lnTo>
                    <a:lnTo>
                      <a:pt x="3613" y="3097"/>
                    </a:lnTo>
                    <a:lnTo>
                      <a:pt x="79726" y="3097"/>
                    </a:lnTo>
                    <a:close/>
                  </a:path>
                </a:pathLst>
              </a:custGeom>
              <a:solidFill>
                <a:schemeClr val="dk2"/>
              </a:solidFill>
              <a:ln cap="flat" cmpd="sng" w="19050">
                <a:solidFill>
                  <a:schemeClr val="lt1"/>
                </a:solidFill>
                <a:prstDash val="solid"/>
                <a:miter lim="2064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32"/>
              <p:cNvSpPr/>
              <p:nvPr/>
            </p:nvSpPr>
            <p:spPr>
              <a:xfrm>
                <a:off x="5291700" y="1753300"/>
                <a:ext cx="2083475" cy="180675"/>
              </a:xfrm>
              <a:custGeom>
                <a:rect b="b" l="l" r="r" t="t"/>
                <a:pathLst>
                  <a:path extrusionOk="0" fill="none" h="7227" w="83339">
                    <a:moveTo>
                      <a:pt x="0" y="4522"/>
                    </a:moveTo>
                    <a:cubicBezTo>
                      <a:pt x="0" y="5884"/>
                      <a:pt x="1280" y="7226"/>
                      <a:pt x="2642" y="7226"/>
                    </a:cubicBezTo>
                    <a:lnTo>
                      <a:pt x="80882" y="7226"/>
                    </a:lnTo>
                    <a:cubicBezTo>
                      <a:pt x="82245" y="7226"/>
                      <a:pt x="83339" y="5884"/>
                      <a:pt x="83339" y="4522"/>
                    </a:cubicBezTo>
                    <a:lnTo>
                      <a:pt x="83339" y="1"/>
                    </a:lnTo>
                    <a:lnTo>
                      <a:pt x="0" y="1"/>
                    </a:lnTo>
                    <a:close/>
                  </a:path>
                </a:pathLst>
              </a:custGeom>
              <a:solidFill>
                <a:schemeClr val="dk2"/>
              </a:solidFill>
              <a:ln cap="flat" cmpd="sng" w="19050">
                <a:solidFill>
                  <a:schemeClr val="lt1"/>
                </a:solidFill>
                <a:prstDash val="solid"/>
                <a:miter lim="2064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4" name="Google Shape;304;p32"/>
            <p:cNvSpPr/>
            <p:nvPr/>
          </p:nvSpPr>
          <p:spPr>
            <a:xfrm>
              <a:off x="5889694" y="3488874"/>
              <a:ext cx="159000" cy="159000"/>
            </a:xfrm>
            <a:prstGeom prst="ellipse">
              <a:avLst/>
            </a:prstGeom>
            <a:solidFill>
              <a:schemeClr val="l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05" name="Google Shape;305;p32"/>
          <p:cNvPicPr preferRelativeResize="0"/>
          <p:nvPr/>
        </p:nvPicPr>
        <p:blipFill rotWithShape="1">
          <a:blip r:embed="rId3">
            <a:alphaModFix/>
          </a:blip>
          <a:srcRect b="4404" l="0" r="0" t="4395"/>
          <a:stretch/>
        </p:blipFill>
        <p:spPr>
          <a:xfrm>
            <a:off x="1609420" y="1254752"/>
            <a:ext cx="6166087" cy="2588954"/>
          </a:xfrm>
          <a:prstGeom prst="rect">
            <a:avLst/>
          </a:prstGeom>
          <a:noFill/>
          <a:ln>
            <a:noFill/>
          </a:ln>
        </p:spPr>
      </p:pic>
      <p:sp>
        <p:nvSpPr>
          <p:cNvPr id="306" name="Google Shape;306;p32"/>
          <p:cNvSpPr txBox="1"/>
          <p:nvPr/>
        </p:nvSpPr>
        <p:spPr>
          <a:xfrm>
            <a:off x="8420225" y="4726875"/>
            <a:ext cx="7164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600">
                <a:latin typeface="Didact Gothic"/>
                <a:ea typeface="Didact Gothic"/>
                <a:cs typeface="Didact Gothic"/>
                <a:sym typeface="Didact Gothic"/>
              </a:rPr>
              <a:t>06</a:t>
            </a:r>
            <a:endParaRPr sz="1900">
              <a:latin typeface="Didact Gothic"/>
              <a:ea typeface="Didact Gothic"/>
              <a:cs typeface="Didact Gothic"/>
              <a:sym typeface="Didact Gothic"/>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33"/>
          <p:cNvSpPr txBox="1"/>
          <p:nvPr>
            <p:ph type="title"/>
          </p:nvPr>
        </p:nvSpPr>
        <p:spPr>
          <a:xfrm>
            <a:off x="499000" y="234700"/>
            <a:ext cx="81453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www.tunisiadirect.net</a:t>
            </a:r>
            <a:endParaRPr/>
          </a:p>
        </p:txBody>
      </p:sp>
      <p:grpSp>
        <p:nvGrpSpPr>
          <p:cNvPr id="312" name="Google Shape;312;p33"/>
          <p:cNvGrpSpPr/>
          <p:nvPr/>
        </p:nvGrpSpPr>
        <p:grpSpPr>
          <a:xfrm>
            <a:off x="1305305" y="1067190"/>
            <a:ext cx="6770956" cy="3992050"/>
            <a:chOff x="4304915" y="1421942"/>
            <a:chExt cx="3328560" cy="2649180"/>
          </a:xfrm>
        </p:grpSpPr>
        <p:grpSp>
          <p:nvGrpSpPr>
            <p:cNvPr id="313" name="Google Shape;313;p33"/>
            <p:cNvGrpSpPr/>
            <p:nvPr/>
          </p:nvGrpSpPr>
          <p:grpSpPr>
            <a:xfrm>
              <a:off x="4304915" y="1421942"/>
              <a:ext cx="3328560" cy="2649180"/>
              <a:chOff x="5291700" y="507975"/>
              <a:chExt cx="2083475" cy="1658225"/>
            </a:xfrm>
          </p:grpSpPr>
          <p:sp>
            <p:nvSpPr>
              <p:cNvPr id="314" name="Google Shape;314;p33"/>
              <p:cNvSpPr/>
              <p:nvPr/>
            </p:nvSpPr>
            <p:spPr>
              <a:xfrm>
                <a:off x="6020400" y="2153275"/>
                <a:ext cx="641550" cy="9825"/>
              </a:xfrm>
              <a:custGeom>
                <a:rect b="b" l="l" r="r" t="t"/>
                <a:pathLst>
                  <a:path extrusionOk="0" h="393" w="25662">
                    <a:moveTo>
                      <a:pt x="1" y="1"/>
                    </a:moveTo>
                    <a:lnTo>
                      <a:pt x="1" y="42"/>
                    </a:lnTo>
                    <a:cubicBezTo>
                      <a:pt x="1" y="269"/>
                      <a:pt x="785" y="393"/>
                      <a:pt x="2808" y="393"/>
                    </a:cubicBezTo>
                    <a:lnTo>
                      <a:pt x="22915" y="393"/>
                    </a:lnTo>
                    <a:cubicBezTo>
                      <a:pt x="24959" y="393"/>
                      <a:pt x="25661" y="248"/>
                      <a:pt x="25661" y="1"/>
                    </a:cubicBezTo>
                    <a:close/>
                  </a:path>
                </a:pathLst>
              </a:custGeom>
              <a:solidFill>
                <a:schemeClr val="dk2"/>
              </a:solidFill>
              <a:ln cap="flat" cmpd="sng" w="19050">
                <a:solidFill>
                  <a:schemeClr val="lt1"/>
                </a:solidFill>
                <a:prstDash val="solid"/>
                <a:miter lim="2064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33"/>
              <p:cNvSpPr/>
              <p:nvPr/>
            </p:nvSpPr>
            <p:spPr>
              <a:xfrm>
                <a:off x="5963650" y="1933950"/>
                <a:ext cx="754550" cy="232250"/>
              </a:xfrm>
              <a:custGeom>
                <a:rect b="b" l="l" r="r" t="t"/>
                <a:pathLst>
                  <a:path extrusionOk="0" fill="none" h="9290" w="30182">
                    <a:moveTo>
                      <a:pt x="25495" y="5842"/>
                    </a:moveTo>
                    <a:cubicBezTo>
                      <a:pt x="23678" y="4005"/>
                      <a:pt x="23617" y="0"/>
                      <a:pt x="23617" y="0"/>
                    </a:cubicBezTo>
                    <a:lnTo>
                      <a:pt x="6585" y="0"/>
                    </a:lnTo>
                    <a:cubicBezTo>
                      <a:pt x="6585" y="0"/>
                      <a:pt x="6503" y="3984"/>
                      <a:pt x="4686" y="5842"/>
                    </a:cubicBezTo>
                    <a:cubicBezTo>
                      <a:pt x="2849" y="7700"/>
                      <a:pt x="0" y="9290"/>
                      <a:pt x="4955" y="9290"/>
                    </a:cubicBezTo>
                    <a:lnTo>
                      <a:pt x="25227" y="9290"/>
                    </a:lnTo>
                    <a:cubicBezTo>
                      <a:pt x="30181" y="9290"/>
                      <a:pt x="27332" y="7700"/>
                      <a:pt x="25495" y="5842"/>
                    </a:cubicBezTo>
                    <a:close/>
                  </a:path>
                </a:pathLst>
              </a:custGeom>
              <a:solidFill>
                <a:schemeClr val="dk2"/>
              </a:solidFill>
              <a:ln cap="flat" cmpd="sng" w="19050">
                <a:solidFill>
                  <a:schemeClr val="lt1"/>
                </a:solidFill>
                <a:prstDash val="solid"/>
                <a:miter lim="2064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33"/>
              <p:cNvSpPr/>
              <p:nvPr/>
            </p:nvSpPr>
            <p:spPr>
              <a:xfrm>
                <a:off x="5291700" y="1753300"/>
                <a:ext cx="2083475" cy="181175"/>
              </a:xfrm>
              <a:custGeom>
                <a:rect b="b" l="l" r="r" t="t"/>
                <a:pathLst>
                  <a:path extrusionOk="0" fill="none" h="7247" w="83339">
                    <a:moveTo>
                      <a:pt x="0" y="4790"/>
                    </a:moveTo>
                    <a:cubicBezTo>
                      <a:pt x="0" y="6153"/>
                      <a:pt x="1280" y="7226"/>
                      <a:pt x="2642" y="7226"/>
                    </a:cubicBezTo>
                    <a:lnTo>
                      <a:pt x="80882" y="7226"/>
                    </a:lnTo>
                    <a:cubicBezTo>
                      <a:pt x="82245" y="7247"/>
                      <a:pt x="83339" y="6153"/>
                      <a:pt x="83339" y="4790"/>
                    </a:cubicBezTo>
                    <a:lnTo>
                      <a:pt x="83339" y="1"/>
                    </a:lnTo>
                    <a:lnTo>
                      <a:pt x="0" y="1"/>
                    </a:lnTo>
                    <a:close/>
                  </a:path>
                </a:pathLst>
              </a:custGeom>
              <a:solidFill>
                <a:schemeClr val="dk2"/>
              </a:solidFill>
              <a:ln cap="flat" cmpd="sng" w="19050">
                <a:solidFill>
                  <a:schemeClr val="lt1"/>
                </a:solidFill>
                <a:prstDash val="solid"/>
                <a:miter lim="2064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33"/>
              <p:cNvSpPr/>
              <p:nvPr/>
            </p:nvSpPr>
            <p:spPr>
              <a:xfrm>
                <a:off x="5291700" y="507975"/>
                <a:ext cx="2083475" cy="1245350"/>
              </a:xfrm>
              <a:custGeom>
                <a:rect b="b" l="l" r="r" t="t"/>
                <a:pathLst>
                  <a:path extrusionOk="0" fill="none" h="49814" w="83339">
                    <a:moveTo>
                      <a:pt x="80882" y="1"/>
                    </a:moveTo>
                    <a:lnTo>
                      <a:pt x="2642" y="1"/>
                    </a:lnTo>
                    <a:cubicBezTo>
                      <a:pt x="1280" y="1"/>
                      <a:pt x="0" y="992"/>
                      <a:pt x="0" y="2354"/>
                    </a:cubicBezTo>
                    <a:lnTo>
                      <a:pt x="0" y="49814"/>
                    </a:lnTo>
                    <a:lnTo>
                      <a:pt x="83339" y="49814"/>
                    </a:lnTo>
                    <a:lnTo>
                      <a:pt x="83339" y="2354"/>
                    </a:lnTo>
                    <a:cubicBezTo>
                      <a:pt x="83339" y="992"/>
                      <a:pt x="82245" y="1"/>
                      <a:pt x="80882" y="1"/>
                    </a:cubicBezTo>
                    <a:close/>
                    <a:moveTo>
                      <a:pt x="79726" y="46201"/>
                    </a:moveTo>
                    <a:lnTo>
                      <a:pt x="3613" y="46201"/>
                    </a:lnTo>
                    <a:lnTo>
                      <a:pt x="3613" y="3097"/>
                    </a:lnTo>
                    <a:lnTo>
                      <a:pt x="79726" y="3097"/>
                    </a:lnTo>
                    <a:close/>
                  </a:path>
                </a:pathLst>
              </a:custGeom>
              <a:solidFill>
                <a:schemeClr val="dk2"/>
              </a:solidFill>
              <a:ln cap="flat" cmpd="sng" w="19050">
                <a:solidFill>
                  <a:schemeClr val="lt1"/>
                </a:solidFill>
                <a:prstDash val="solid"/>
                <a:miter lim="2064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33"/>
              <p:cNvSpPr/>
              <p:nvPr/>
            </p:nvSpPr>
            <p:spPr>
              <a:xfrm>
                <a:off x="5291700" y="1753300"/>
                <a:ext cx="2083475" cy="180675"/>
              </a:xfrm>
              <a:custGeom>
                <a:rect b="b" l="l" r="r" t="t"/>
                <a:pathLst>
                  <a:path extrusionOk="0" fill="none" h="7227" w="83339">
                    <a:moveTo>
                      <a:pt x="0" y="4522"/>
                    </a:moveTo>
                    <a:cubicBezTo>
                      <a:pt x="0" y="5884"/>
                      <a:pt x="1280" y="7226"/>
                      <a:pt x="2642" y="7226"/>
                    </a:cubicBezTo>
                    <a:lnTo>
                      <a:pt x="80882" y="7226"/>
                    </a:lnTo>
                    <a:cubicBezTo>
                      <a:pt x="82245" y="7226"/>
                      <a:pt x="83339" y="5884"/>
                      <a:pt x="83339" y="4522"/>
                    </a:cubicBezTo>
                    <a:lnTo>
                      <a:pt x="83339" y="1"/>
                    </a:lnTo>
                    <a:lnTo>
                      <a:pt x="0" y="1"/>
                    </a:lnTo>
                    <a:close/>
                  </a:path>
                </a:pathLst>
              </a:custGeom>
              <a:solidFill>
                <a:schemeClr val="dk2"/>
              </a:solidFill>
              <a:ln cap="flat" cmpd="sng" w="19050">
                <a:solidFill>
                  <a:schemeClr val="lt1"/>
                </a:solidFill>
                <a:prstDash val="solid"/>
                <a:miter lim="2064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9" name="Google Shape;319;p33"/>
            <p:cNvSpPr/>
            <p:nvPr/>
          </p:nvSpPr>
          <p:spPr>
            <a:xfrm>
              <a:off x="5889694" y="3488874"/>
              <a:ext cx="159000" cy="159000"/>
            </a:xfrm>
            <a:prstGeom prst="ellipse">
              <a:avLst/>
            </a:prstGeom>
            <a:solidFill>
              <a:schemeClr val="l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20" name="Google Shape;320;p33"/>
          <p:cNvPicPr preferRelativeResize="0"/>
          <p:nvPr/>
        </p:nvPicPr>
        <p:blipFill rotWithShape="1">
          <a:blip r:embed="rId3">
            <a:alphaModFix/>
          </a:blip>
          <a:srcRect b="10580" l="0" r="0" t="10580"/>
          <a:stretch/>
        </p:blipFill>
        <p:spPr>
          <a:xfrm>
            <a:off x="1609420" y="1254752"/>
            <a:ext cx="6166086" cy="2588954"/>
          </a:xfrm>
          <a:prstGeom prst="rect">
            <a:avLst/>
          </a:prstGeom>
          <a:noFill/>
          <a:ln>
            <a:noFill/>
          </a:ln>
        </p:spPr>
      </p:pic>
      <p:sp>
        <p:nvSpPr>
          <p:cNvPr id="321" name="Google Shape;321;p33"/>
          <p:cNvSpPr txBox="1"/>
          <p:nvPr/>
        </p:nvSpPr>
        <p:spPr>
          <a:xfrm>
            <a:off x="8420225" y="4726875"/>
            <a:ext cx="7164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600">
                <a:latin typeface="Didact Gothic"/>
                <a:ea typeface="Didact Gothic"/>
                <a:cs typeface="Didact Gothic"/>
                <a:sym typeface="Didact Gothic"/>
              </a:rPr>
              <a:t>07</a:t>
            </a:r>
            <a:endParaRPr sz="1900">
              <a:latin typeface="Didact Gothic"/>
              <a:ea typeface="Didact Gothic"/>
              <a:cs typeface="Didact Gothic"/>
              <a:sym typeface="Didact Gothic"/>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34"/>
          <p:cNvSpPr txBox="1"/>
          <p:nvPr>
            <p:ph type="title"/>
          </p:nvPr>
        </p:nvSpPr>
        <p:spPr>
          <a:xfrm>
            <a:off x="491325" y="234700"/>
            <a:ext cx="8137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tn.tunisiebooking.com</a:t>
            </a:r>
            <a:endParaRPr/>
          </a:p>
        </p:txBody>
      </p:sp>
      <p:grpSp>
        <p:nvGrpSpPr>
          <p:cNvPr id="327" name="Google Shape;327;p34"/>
          <p:cNvGrpSpPr/>
          <p:nvPr/>
        </p:nvGrpSpPr>
        <p:grpSpPr>
          <a:xfrm>
            <a:off x="1305305" y="1067190"/>
            <a:ext cx="6770956" cy="3992050"/>
            <a:chOff x="4304915" y="1421942"/>
            <a:chExt cx="3328560" cy="2649180"/>
          </a:xfrm>
        </p:grpSpPr>
        <p:grpSp>
          <p:nvGrpSpPr>
            <p:cNvPr id="328" name="Google Shape;328;p34"/>
            <p:cNvGrpSpPr/>
            <p:nvPr/>
          </p:nvGrpSpPr>
          <p:grpSpPr>
            <a:xfrm>
              <a:off x="4304915" y="1421942"/>
              <a:ext cx="3328560" cy="2649180"/>
              <a:chOff x="5291700" y="507975"/>
              <a:chExt cx="2083475" cy="1658225"/>
            </a:xfrm>
          </p:grpSpPr>
          <p:sp>
            <p:nvSpPr>
              <p:cNvPr id="329" name="Google Shape;329;p34"/>
              <p:cNvSpPr/>
              <p:nvPr/>
            </p:nvSpPr>
            <p:spPr>
              <a:xfrm>
                <a:off x="6020400" y="2153275"/>
                <a:ext cx="641550" cy="9825"/>
              </a:xfrm>
              <a:custGeom>
                <a:rect b="b" l="l" r="r" t="t"/>
                <a:pathLst>
                  <a:path extrusionOk="0" h="393" w="25662">
                    <a:moveTo>
                      <a:pt x="1" y="1"/>
                    </a:moveTo>
                    <a:lnTo>
                      <a:pt x="1" y="42"/>
                    </a:lnTo>
                    <a:cubicBezTo>
                      <a:pt x="1" y="269"/>
                      <a:pt x="785" y="393"/>
                      <a:pt x="2808" y="393"/>
                    </a:cubicBezTo>
                    <a:lnTo>
                      <a:pt x="22915" y="393"/>
                    </a:lnTo>
                    <a:cubicBezTo>
                      <a:pt x="24959" y="393"/>
                      <a:pt x="25661" y="248"/>
                      <a:pt x="25661" y="1"/>
                    </a:cubicBezTo>
                    <a:close/>
                  </a:path>
                </a:pathLst>
              </a:custGeom>
              <a:solidFill>
                <a:schemeClr val="dk2"/>
              </a:solidFill>
              <a:ln cap="flat" cmpd="sng" w="19050">
                <a:solidFill>
                  <a:schemeClr val="lt1"/>
                </a:solidFill>
                <a:prstDash val="solid"/>
                <a:miter lim="2064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34"/>
              <p:cNvSpPr/>
              <p:nvPr/>
            </p:nvSpPr>
            <p:spPr>
              <a:xfrm>
                <a:off x="5963650" y="1933950"/>
                <a:ext cx="754550" cy="232250"/>
              </a:xfrm>
              <a:custGeom>
                <a:rect b="b" l="l" r="r" t="t"/>
                <a:pathLst>
                  <a:path extrusionOk="0" fill="none" h="9290" w="30182">
                    <a:moveTo>
                      <a:pt x="25495" y="5842"/>
                    </a:moveTo>
                    <a:cubicBezTo>
                      <a:pt x="23678" y="4005"/>
                      <a:pt x="23617" y="0"/>
                      <a:pt x="23617" y="0"/>
                    </a:cubicBezTo>
                    <a:lnTo>
                      <a:pt x="6585" y="0"/>
                    </a:lnTo>
                    <a:cubicBezTo>
                      <a:pt x="6585" y="0"/>
                      <a:pt x="6503" y="3984"/>
                      <a:pt x="4686" y="5842"/>
                    </a:cubicBezTo>
                    <a:cubicBezTo>
                      <a:pt x="2849" y="7700"/>
                      <a:pt x="0" y="9290"/>
                      <a:pt x="4955" y="9290"/>
                    </a:cubicBezTo>
                    <a:lnTo>
                      <a:pt x="25227" y="9290"/>
                    </a:lnTo>
                    <a:cubicBezTo>
                      <a:pt x="30181" y="9290"/>
                      <a:pt x="27332" y="7700"/>
                      <a:pt x="25495" y="5842"/>
                    </a:cubicBezTo>
                    <a:close/>
                  </a:path>
                </a:pathLst>
              </a:custGeom>
              <a:solidFill>
                <a:schemeClr val="dk2"/>
              </a:solidFill>
              <a:ln cap="flat" cmpd="sng" w="19050">
                <a:solidFill>
                  <a:schemeClr val="lt1"/>
                </a:solidFill>
                <a:prstDash val="solid"/>
                <a:miter lim="2064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34"/>
              <p:cNvSpPr/>
              <p:nvPr/>
            </p:nvSpPr>
            <p:spPr>
              <a:xfrm>
                <a:off x="5291700" y="1753300"/>
                <a:ext cx="2083475" cy="181175"/>
              </a:xfrm>
              <a:custGeom>
                <a:rect b="b" l="l" r="r" t="t"/>
                <a:pathLst>
                  <a:path extrusionOk="0" fill="none" h="7247" w="83339">
                    <a:moveTo>
                      <a:pt x="0" y="4790"/>
                    </a:moveTo>
                    <a:cubicBezTo>
                      <a:pt x="0" y="6153"/>
                      <a:pt x="1280" y="7226"/>
                      <a:pt x="2642" y="7226"/>
                    </a:cubicBezTo>
                    <a:lnTo>
                      <a:pt x="80882" y="7226"/>
                    </a:lnTo>
                    <a:cubicBezTo>
                      <a:pt x="82245" y="7247"/>
                      <a:pt x="83339" y="6153"/>
                      <a:pt x="83339" y="4790"/>
                    </a:cubicBezTo>
                    <a:lnTo>
                      <a:pt x="83339" y="1"/>
                    </a:lnTo>
                    <a:lnTo>
                      <a:pt x="0" y="1"/>
                    </a:lnTo>
                    <a:close/>
                  </a:path>
                </a:pathLst>
              </a:custGeom>
              <a:solidFill>
                <a:schemeClr val="dk2"/>
              </a:solidFill>
              <a:ln cap="flat" cmpd="sng" w="19050">
                <a:solidFill>
                  <a:schemeClr val="lt1"/>
                </a:solidFill>
                <a:prstDash val="solid"/>
                <a:miter lim="2064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34"/>
              <p:cNvSpPr/>
              <p:nvPr/>
            </p:nvSpPr>
            <p:spPr>
              <a:xfrm>
                <a:off x="5291700" y="507975"/>
                <a:ext cx="2083475" cy="1245350"/>
              </a:xfrm>
              <a:custGeom>
                <a:rect b="b" l="l" r="r" t="t"/>
                <a:pathLst>
                  <a:path extrusionOk="0" fill="none" h="49814" w="83339">
                    <a:moveTo>
                      <a:pt x="80882" y="1"/>
                    </a:moveTo>
                    <a:lnTo>
                      <a:pt x="2642" y="1"/>
                    </a:lnTo>
                    <a:cubicBezTo>
                      <a:pt x="1280" y="1"/>
                      <a:pt x="0" y="992"/>
                      <a:pt x="0" y="2354"/>
                    </a:cubicBezTo>
                    <a:lnTo>
                      <a:pt x="0" y="49814"/>
                    </a:lnTo>
                    <a:lnTo>
                      <a:pt x="83339" y="49814"/>
                    </a:lnTo>
                    <a:lnTo>
                      <a:pt x="83339" y="2354"/>
                    </a:lnTo>
                    <a:cubicBezTo>
                      <a:pt x="83339" y="992"/>
                      <a:pt x="82245" y="1"/>
                      <a:pt x="80882" y="1"/>
                    </a:cubicBezTo>
                    <a:close/>
                    <a:moveTo>
                      <a:pt x="79726" y="46201"/>
                    </a:moveTo>
                    <a:lnTo>
                      <a:pt x="3613" y="46201"/>
                    </a:lnTo>
                    <a:lnTo>
                      <a:pt x="3613" y="3097"/>
                    </a:lnTo>
                    <a:lnTo>
                      <a:pt x="79726" y="3097"/>
                    </a:lnTo>
                    <a:close/>
                  </a:path>
                </a:pathLst>
              </a:custGeom>
              <a:solidFill>
                <a:schemeClr val="dk2"/>
              </a:solidFill>
              <a:ln cap="flat" cmpd="sng" w="19050">
                <a:solidFill>
                  <a:schemeClr val="lt1"/>
                </a:solidFill>
                <a:prstDash val="solid"/>
                <a:miter lim="2064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34"/>
              <p:cNvSpPr/>
              <p:nvPr/>
            </p:nvSpPr>
            <p:spPr>
              <a:xfrm>
                <a:off x="5291700" y="1753300"/>
                <a:ext cx="2083475" cy="180675"/>
              </a:xfrm>
              <a:custGeom>
                <a:rect b="b" l="l" r="r" t="t"/>
                <a:pathLst>
                  <a:path extrusionOk="0" fill="none" h="7227" w="83339">
                    <a:moveTo>
                      <a:pt x="0" y="4522"/>
                    </a:moveTo>
                    <a:cubicBezTo>
                      <a:pt x="0" y="5884"/>
                      <a:pt x="1280" y="7226"/>
                      <a:pt x="2642" y="7226"/>
                    </a:cubicBezTo>
                    <a:lnTo>
                      <a:pt x="80882" y="7226"/>
                    </a:lnTo>
                    <a:cubicBezTo>
                      <a:pt x="82245" y="7226"/>
                      <a:pt x="83339" y="5884"/>
                      <a:pt x="83339" y="4522"/>
                    </a:cubicBezTo>
                    <a:lnTo>
                      <a:pt x="83339" y="1"/>
                    </a:lnTo>
                    <a:lnTo>
                      <a:pt x="0" y="1"/>
                    </a:lnTo>
                    <a:close/>
                  </a:path>
                </a:pathLst>
              </a:custGeom>
              <a:solidFill>
                <a:schemeClr val="dk2"/>
              </a:solidFill>
              <a:ln cap="flat" cmpd="sng" w="19050">
                <a:solidFill>
                  <a:schemeClr val="lt1"/>
                </a:solidFill>
                <a:prstDash val="solid"/>
                <a:miter lim="2064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4" name="Google Shape;334;p34"/>
            <p:cNvSpPr/>
            <p:nvPr/>
          </p:nvSpPr>
          <p:spPr>
            <a:xfrm>
              <a:off x="5889694" y="3488874"/>
              <a:ext cx="159000" cy="159000"/>
            </a:xfrm>
            <a:prstGeom prst="ellipse">
              <a:avLst/>
            </a:prstGeom>
            <a:solidFill>
              <a:schemeClr val="l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35" name="Google Shape;335;p34"/>
          <p:cNvPicPr preferRelativeResize="0"/>
          <p:nvPr/>
        </p:nvPicPr>
        <p:blipFill rotWithShape="1">
          <a:blip r:embed="rId3">
            <a:alphaModFix/>
          </a:blip>
          <a:srcRect b="9023" l="0" r="0" t="9015"/>
          <a:stretch/>
        </p:blipFill>
        <p:spPr>
          <a:xfrm>
            <a:off x="1609425" y="1266675"/>
            <a:ext cx="6166075" cy="2625499"/>
          </a:xfrm>
          <a:prstGeom prst="rect">
            <a:avLst/>
          </a:prstGeom>
          <a:noFill/>
          <a:ln>
            <a:noFill/>
          </a:ln>
        </p:spPr>
      </p:pic>
      <p:sp>
        <p:nvSpPr>
          <p:cNvPr id="336" name="Google Shape;336;p34"/>
          <p:cNvSpPr txBox="1"/>
          <p:nvPr/>
        </p:nvSpPr>
        <p:spPr>
          <a:xfrm>
            <a:off x="8395725" y="4712400"/>
            <a:ext cx="7164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600">
                <a:latin typeface="Didact Gothic"/>
                <a:ea typeface="Didact Gothic"/>
                <a:cs typeface="Didact Gothic"/>
                <a:sym typeface="Didact Gothic"/>
              </a:rPr>
              <a:t>08</a:t>
            </a:r>
            <a:endParaRPr sz="1900">
              <a:latin typeface="Didact Gothic"/>
              <a:ea typeface="Didact Gothic"/>
              <a:cs typeface="Didact Gothic"/>
              <a:sym typeface="Didact Gothic"/>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40" name="Shape 340"/>
        <p:cNvGrpSpPr/>
        <p:nvPr/>
      </p:nvGrpSpPr>
      <p:grpSpPr>
        <a:xfrm>
          <a:off x="0" y="0"/>
          <a:ext cx="0" cy="0"/>
          <a:chOff x="0" y="0"/>
          <a:chExt cx="0" cy="0"/>
        </a:xfrm>
      </p:grpSpPr>
      <p:pic>
        <p:nvPicPr>
          <p:cNvPr id="341" name="Google Shape;341;p35"/>
          <p:cNvPicPr preferRelativeResize="0"/>
          <p:nvPr/>
        </p:nvPicPr>
        <p:blipFill rotWithShape="1">
          <a:blip r:embed="rId4">
            <a:alphaModFix/>
          </a:blip>
          <a:srcRect b="0" l="27148" r="27148" t="0"/>
          <a:stretch/>
        </p:blipFill>
        <p:spPr>
          <a:xfrm rot="10800000">
            <a:off x="3544525" y="1547550"/>
            <a:ext cx="2048400" cy="2048400"/>
          </a:xfrm>
          <a:prstGeom prst="ellipse">
            <a:avLst/>
          </a:prstGeom>
          <a:noFill/>
          <a:ln>
            <a:noFill/>
          </a:ln>
        </p:spPr>
      </p:pic>
      <p:sp>
        <p:nvSpPr>
          <p:cNvPr id="342" name="Google Shape;342;p35"/>
          <p:cNvSpPr/>
          <p:nvPr/>
        </p:nvSpPr>
        <p:spPr>
          <a:xfrm>
            <a:off x="3546596" y="1546334"/>
            <a:ext cx="2050800" cy="2050800"/>
          </a:xfrm>
          <a:prstGeom prst="ellipse">
            <a:avLst/>
          </a:prstGeom>
          <a:solidFill>
            <a:srgbClr val="030303">
              <a:alpha val="48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3" name="Google Shape;343;p35"/>
          <p:cNvGrpSpPr/>
          <p:nvPr/>
        </p:nvGrpSpPr>
        <p:grpSpPr>
          <a:xfrm>
            <a:off x="484635" y="310903"/>
            <a:ext cx="8174701" cy="4521644"/>
            <a:chOff x="484635" y="310903"/>
            <a:chExt cx="8174701" cy="4521644"/>
          </a:xfrm>
        </p:grpSpPr>
        <p:sp>
          <p:nvSpPr>
            <p:cNvPr id="344" name="Google Shape;344;p35"/>
            <p:cNvSpPr/>
            <p:nvPr/>
          </p:nvSpPr>
          <p:spPr>
            <a:xfrm>
              <a:off x="484635" y="310903"/>
              <a:ext cx="369338" cy="377201"/>
            </a:xfrm>
            <a:custGeom>
              <a:rect b="b" l="l" r="r" t="t"/>
              <a:pathLst>
                <a:path extrusionOk="0" h="48499" w="47488">
                  <a:moveTo>
                    <a:pt x="0" y="48499"/>
                  </a:moveTo>
                  <a:lnTo>
                    <a:pt x="0" y="0"/>
                  </a:lnTo>
                  <a:lnTo>
                    <a:pt x="47488" y="0"/>
                  </a:lnTo>
                </a:path>
              </a:pathLst>
            </a:custGeom>
            <a:noFill/>
            <a:ln cap="flat" cmpd="sng" w="28575">
              <a:solidFill>
                <a:schemeClr val="dk1"/>
              </a:solidFill>
              <a:prstDash val="solid"/>
              <a:round/>
              <a:headEnd len="med" w="med" type="none"/>
              <a:tailEnd len="med" w="med" type="none"/>
            </a:ln>
          </p:spPr>
        </p:sp>
        <p:sp>
          <p:nvSpPr>
            <p:cNvPr id="345" name="Google Shape;345;p35"/>
            <p:cNvSpPr/>
            <p:nvPr/>
          </p:nvSpPr>
          <p:spPr>
            <a:xfrm rot="-5400000">
              <a:off x="491410" y="4455353"/>
              <a:ext cx="369338" cy="377201"/>
            </a:xfrm>
            <a:custGeom>
              <a:rect b="b" l="l" r="r" t="t"/>
              <a:pathLst>
                <a:path extrusionOk="0" h="48499" w="47488">
                  <a:moveTo>
                    <a:pt x="0" y="48499"/>
                  </a:moveTo>
                  <a:lnTo>
                    <a:pt x="0" y="0"/>
                  </a:lnTo>
                  <a:lnTo>
                    <a:pt x="47488" y="0"/>
                  </a:lnTo>
                </a:path>
              </a:pathLst>
            </a:custGeom>
            <a:noFill/>
            <a:ln cap="flat" cmpd="sng" w="28575">
              <a:solidFill>
                <a:schemeClr val="dk1"/>
              </a:solidFill>
              <a:prstDash val="solid"/>
              <a:round/>
              <a:headEnd len="med" w="med" type="none"/>
              <a:tailEnd len="med" w="med" type="none"/>
            </a:ln>
          </p:spPr>
        </p:sp>
        <p:sp>
          <p:nvSpPr>
            <p:cNvPr id="346" name="Google Shape;346;p35"/>
            <p:cNvSpPr/>
            <p:nvPr/>
          </p:nvSpPr>
          <p:spPr>
            <a:xfrm flipH="1">
              <a:off x="8280691" y="310903"/>
              <a:ext cx="369338" cy="377201"/>
            </a:xfrm>
            <a:custGeom>
              <a:rect b="b" l="l" r="r" t="t"/>
              <a:pathLst>
                <a:path extrusionOk="0" h="48499" w="47488">
                  <a:moveTo>
                    <a:pt x="0" y="48499"/>
                  </a:moveTo>
                  <a:lnTo>
                    <a:pt x="0" y="0"/>
                  </a:lnTo>
                  <a:lnTo>
                    <a:pt x="47488" y="0"/>
                  </a:lnTo>
                </a:path>
              </a:pathLst>
            </a:custGeom>
            <a:noFill/>
            <a:ln cap="flat" cmpd="sng" w="28575">
              <a:solidFill>
                <a:schemeClr val="dk1"/>
              </a:solidFill>
              <a:prstDash val="solid"/>
              <a:round/>
              <a:headEnd len="med" w="med" type="none"/>
              <a:tailEnd len="med" w="med" type="none"/>
            </a:ln>
          </p:spPr>
        </p:sp>
        <p:sp>
          <p:nvSpPr>
            <p:cNvPr id="347" name="Google Shape;347;p35"/>
            <p:cNvSpPr/>
            <p:nvPr/>
          </p:nvSpPr>
          <p:spPr>
            <a:xfrm flipH="1" rot="5400000">
              <a:off x="8286066" y="4459278"/>
              <a:ext cx="369338" cy="377201"/>
            </a:xfrm>
            <a:custGeom>
              <a:rect b="b" l="l" r="r" t="t"/>
              <a:pathLst>
                <a:path extrusionOk="0" h="48499" w="47488">
                  <a:moveTo>
                    <a:pt x="0" y="48499"/>
                  </a:moveTo>
                  <a:lnTo>
                    <a:pt x="0" y="0"/>
                  </a:lnTo>
                  <a:lnTo>
                    <a:pt x="47488" y="0"/>
                  </a:lnTo>
                </a:path>
              </a:pathLst>
            </a:custGeom>
            <a:noFill/>
            <a:ln cap="flat" cmpd="sng" w="28575">
              <a:solidFill>
                <a:schemeClr val="dk1"/>
              </a:solidFill>
              <a:prstDash val="solid"/>
              <a:round/>
              <a:headEnd len="med" w="med" type="none"/>
              <a:tailEnd len="med" w="med" type="none"/>
            </a:ln>
          </p:spPr>
        </p:sp>
      </p:grpSp>
      <p:sp>
        <p:nvSpPr>
          <p:cNvPr id="348" name="Google Shape;348;p35"/>
          <p:cNvSpPr txBox="1"/>
          <p:nvPr>
            <p:ph type="title"/>
          </p:nvPr>
        </p:nvSpPr>
        <p:spPr>
          <a:xfrm>
            <a:off x="284050" y="2205850"/>
            <a:ext cx="84984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CRITIQUE DE L’EXISTANT</a:t>
            </a:r>
            <a:endParaRPr/>
          </a:p>
        </p:txBody>
      </p:sp>
      <p:grpSp>
        <p:nvGrpSpPr>
          <p:cNvPr id="349" name="Google Shape;349;p35"/>
          <p:cNvGrpSpPr/>
          <p:nvPr/>
        </p:nvGrpSpPr>
        <p:grpSpPr>
          <a:xfrm>
            <a:off x="3336475" y="1141475"/>
            <a:ext cx="2464500" cy="2683527"/>
            <a:chOff x="3341300" y="1120300"/>
            <a:chExt cx="2464500" cy="2683527"/>
          </a:xfrm>
        </p:grpSpPr>
        <p:sp>
          <p:nvSpPr>
            <p:cNvPr id="350" name="Google Shape;350;p35"/>
            <p:cNvSpPr/>
            <p:nvPr/>
          </p:nvSpPr>
          <p:spPr>
            <a:xfrm>
              <a:off x="3341300" y="1339627"/>
              <a:ext cx="2464500" cy="24642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35"/>
            <p:cNvSpPr/>
            <p:nvPr/>
          </p:nvSpPr>
          <p:spPr>
            <a:xfrm>
              <a:off x="4314466" y="1120300"/>
              <a:ext cx="518100" cy="5181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2" name="Google Shape;352;p35"/>
          <p:cNvSpPr txBox="1"/>
          <p:nvPr/>
        </p:nvSpPr>
        <p:spPr>
          <a:xfrm>
            <a:off x="4366475" y="1175850"/>
            <a:ext cx="591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Didact Gothic"/>
                <a:ea typeface="Didact Gothic"/>
                <a:cs typeface="Didact Gothic"/>
                <a:sym typeface="Didact Gothic"/>
              </a:rPr>
              <a:t>03</a:t>
            </a:r>
            <a:endParaRPr>
              <a:latin typeface="Didact Gothic"/>
              <a:ea typeface="Didact Gothic"/>
              <a:cs typeface="Didact Gothic"/>
              <a:sym typeface="Didact Gothic"/>
            </a:endParaRPr>
          </a:p>
        </p:txBody>
      </p:sp>
      <p:sp>
        <p:nvSpPr>
          <p:cNvPr id="353" name="Google Shape;353;p35"/>
          <p:cNvSpPr txBox="1"/>
          <p:nvPr/>
        </p:nvSpPr>
        <p:spPr>
          <a:xfrm>
            <a:off x="8420225" y="4726875"/>
            <a:ext cx="7164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600">
                <a:solidFill>
                  <a:srgbClr val="FFFF00"/>
                </a:solidFill>
                <a:latin typeface="Didact Gothic"/>
                <a:ea typeface="Didact Gothic"/>
                <a:cs typeface="Didact Gothic"/>
                <a:sym typeface="Didact Gothic"/>
              </a:rPr>
              <a:t>09</a:t>
            </a:r>
            <a:endParaRPr sz="1900">
              <a:solidFill>
                <a:srgbClr val="FFFF00"/>
              </a:solidFill>
              <a:latin typeface="Didact Gothic"/>
              <a:ea typeface="Didact Gothic"/>
              <a:cs typeface="Didact Gothic"/>
              <a:sym typeface="Didact Gothic"/>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Adventure Photographer Portfolio by Slidesgo">
  <a:themeElements>
    <a:clrScheme name="Simple Light">
      <a:dk1>
        <a:srgbClr val="EBEBEB"/>
      </a:dk1>
      <a:lt1>
        <a:srgbClr val="595959"/>
      </a:lt1>
      <a:dk2>
        <a:srgbClr val="FFFFFF"/>
      </a:dk2>
      <a:lt2>
        <a:srgbClr val="EBEBEB"/>
      </a:lt2>
      <a:accent1>
        <a:srgbClr val="595959"/>
      </a:accent1>
      <a:accent2>
        <a:srgbClr val="FFFFFF"/>
      </a:accent2>
      <a:accent3>
        <a:srgbClr val="EBEBEB"/>
      </a:accent3>
      <a:accent4>
        <a:srgbClr val="595959"/>
      </a:accent4>
      <a:accent5>
        <a:srgbClr val="FFFFFF"/>
      </a:accent5>
      <a:accent6>
        <a:srgbClr val="EBEBEB"/>
      </a:accent6>
      <a:hlink>
        <a:srgbClr val="59595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